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1" r:id="rId4"/>
    <p:sldId id="258" r:id="rId5"/>
    <p:sldId id="259" r:id="rId6"/>
    <p:sldId id="262" r:id="rId7"/>
    <p:sldId id="260" r:id="rId8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82C7A5-DAC3-4ED3-908D-83173A89B93B}" type="datetimeFigureOut">
              <a:rPr lang="sv-SE" smtClean="0"/>
              <a:t>2019-08-21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490705-EACE-4C8B-8108-EBC26812E6B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1160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DA6B4-B49E-486C-A213-8774BDD9818A}" type="datetime1">
              <a:rPr lang="sv-SE" smtClean="0"/>
              <a:t>2019-08-21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Maja Back Lakic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29F4-C63D-49C6-9B21-F1B0FCAA21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0381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78018-1E1F-4565-A42D-94A7633272A0}" type="datetime1">
              <a:rPr lang="sv-SE" smtClean="0"/>
              <a:t>2019-08-21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Maja Back Lakic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29F4-C63D-49C6-9B21-F1B0FCAA21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7526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6096-C8E8-4731-9FE7-C17733273900}" type="datetime1">
              <a:rPr lang="sv-SE" smtClean="0"/>
              <a:t>2019-08-21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Maja Back Lakic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29F4-C63D-49C6-9B21-F1B0FCAA21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2387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7313-5ADF-4D3F-8B48-499525403EF0}" type="datetime1">
              <a:rPr lang="sv-SE" smtClean="0"/>
              <a:t>2019-08-21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Maja Back Lakic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29F4-C63D-49C6-9B21-F1B0FCAA21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2950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D32A-D03A-4E4E-9288-D63DE76F32C8}" type="datetime1">
              <a:rPr lang="sv-SE" smtClean="0"/>
              <a:t>2019-08-21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Maja Back Lakic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29F4-C63D-49C6-9B21-F1B0FCAA21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5947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955F1-FA3E-4128-B63E-01B05ABAB210}" type="datetime1">
              <a:rPr lang="sv-SE" smtClean="0"/>
              <a:t>2019-08-21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Maja Back Lakic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29F4-C63D-49C6-9B21-F1B0FCAA21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7520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EAF-F1BE-45BA-ACBA-3D9B5D769D1F}" type="datetime1">
              <a:rPr lang="sv-SE" smtClean="0"/>
              <a:t>2019-08-21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Maja Back Lakic</a:t>
            </a:r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29F4-C63D-49C6-9B21-F1B0FCAA21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7860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97722-3A9F-415B-A99D-F39E6EAD1631}" type="datetime1">
              <a:rPr lang="sv-SE" smtClean="0"/>
              <a:t>2019-08-21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Maja Back Lakic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29F4-C63D-49C6-9B21-F1B0FCAA21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6810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AAE86-E73D-4DEA-9809-3CCF53A46462}" type="datetime1">
              <a:rPr lang="sv-SE" smtClean="0"/>
              <a:t>2019-08-21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Maja Back Lakic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29F4-C63D-49C6-9B21-F1B0FCAA21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8441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5330B-97A2-4BE1-9C4A-84B50ECEB213}" type="datetime1">
              <a:rPr lang="sv-SE" smtClean="0"/>
              <a:t>2019-08-21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Maja Back Lakic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29F4-C63D-49C6-9B21-F1B0FCAA21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166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A2301-32E1-4779-AB53-A1DC7B9209A2}" type="datetime1">
              <a:rPr lang="sv-SE" smtClean="0"/>
              <a:t>2019-08-21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Maja Back Lakic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29F4-C63D-49C6-9B21-F1B0FCAA21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0957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D8C13-311B-4CFE-B61C-47DB2ADD4765}" type="datetime1">
              <a:rPr lang="sv-SE" smtClean="0"/>
              <a:t>2019-08-21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Maja Back Lakic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129F4-C63D-49C6-9B21-F1B0FCAA21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6449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52289" y="2976042"/>
            <a:ext cx="7772400" cy="1470025"/>
          </a:xfrm>
        </p:spPr>
        <p:txBody>
          <a:bodyPr>
            <a:normAutofit/>
          </a:bodyPr>
          <a:lstStyle/>
          <a:p>
            <a:r>
              <a:rPr lang="sv-SE" sz="7200" b="1" dirty="0" smtClean="0"/>
              <a:t>En knäpp uppgift </a:t>
            </a:r>
            <a:endParaRPr lang="sv-SE" sz="7200" b="1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769640"/>
          </a:xfrm>
        </p:spPr>
        <p:txBody>
          <a:bodyPr>
            <a:normAutofit fontScale="70000" lnSpcReduction="20000"/>
          </a:bodyPr>
          <a:lstStyle/>
          <a:p>
            <a:r>
              <a:rPr lang="sv-SE" dirty="0"/>
              <a:t>S</a:t>
            </a:r>
            <a:r>
              <a:rPr lang="sv-SE" dirty="0" smtClean="0"/>
              <a:t>venska/svenska som andraspråk </a:t>
            </a:r>
          </a:p>
          <a:p>
            <a:r>
              <a:rPr lang="sv-SE" dirty="0"/>
              <a:t>H</a:t>
            </a:r>
            <a:r>
              <a:rPr lang="sv-SE" dirty="0" smtClean="0"/>
              <a:t>östterminen </a:t>
            </a:r>
            <a:r>
              <a:rPr lang="sv-SE" dirty="0" smtClean="0"/>
              <a:t>2019</a:t>
            </a:r>
            <a:endParaRPr lang="sv-SE" dirty="0"/>
          </a:p>
        </p:txBody>
      </p:sp>
      <p:pic>
        <p:nvPicPr>
          <p:cNvPr id="1026" name="Picture 2" descr="Bildresultat fÃ¶r knapp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620688"/>
            <a:ext cx="252028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70FE-74F5-4B53-A3B8-B4559ED05589}" type="datetime1">
              <a:rPr lang="sv-SE" smtClean="0"/>
              <a:t>2019-08-21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Maja Back Lakic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691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Syfte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v-SE" dirty="0" smtClean="0"/>
              <a:t>(Alltså varför vi ska göra det här!)</a:t>
            </a:r>
          </a:p>
          <a:p>
            <a:pPr marL="0" indent="0" algn="ctr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Vi ska öva på att: </a:t>
            </a:r>
          </a:p>
          <a:p>
            <a:r>
              <a:rPr lang="sv-SE" dirty="0"/>
              <a:t>A</a:t>
            </a:r>
            <a:r>
              <a:rPr lang="sv-SE" dirty="0" smtClean="0"/>
              <a:t>nvända fantasi och kreativitet</a:t>
            </a:r>
          </a:p>
          <a:p>
            <a:r>
              <a:rPr lang="sv-SE" dirty="0"/>
              <a:t>A</a:t>
            </a:r>
            <a:r>
              <a:rPr lang="sv-SE" dirty="0" smtClean="0"/>
              <a:t>nvända ett målande språk - muntligt och skriftligt </a:t>
            </a:r>
          </a:p>
          <a:p>
            <a:r>
              <a:rPr lang="sv-SE" dirty="0" smtClean="0"/>
              <a:t>Skriva olika slags texter 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302B-E241-4692-8C61-C0301D33E6D4}" type="datetime1">
              <a:rPr lang="sv-SE" smtClean="0"/>
              <a:t>2019-08-21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Maja Back Lakic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821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Organisation 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Ni ska arbeta i grupper om fyra elever. </a:t>
            </a:r>
          </a:p>
          <a:p>
            <a:r>
              <a:rPr lang="sv-SE" dirty="0" smtClean="0"/>
              <a:t>Se till att alla i gruppen har klart för sig vilken roll ni har. (Läs på korten!) 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ABC34-F7EB-4BD1-88CB-C7190E74DA0E}" type="datetime1">
              <a:rPr lang="sv-SE" smtClean="0"/>
              <a:t>2019-08-21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Maja Back Lakic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451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Introduktion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/>
              <a:t>Knapp 1 delas ut. </a:t>
            </a:r>
            <a:r>
              <a:rPr lang="sv-SE" b="1" dirty="0"/>
              <a:t>Vem har ägt den här knappen</a:t>
            </a:r>
            <a:r>
              <a:rPr lang="sv-SE" b="1" dirty="0" smtClean="0"/>
              <a:t>? Hitta på en karaktär. </a:t>
            </a:r>
            <a:r>
              <a:rPr lang="sv-SE" dirty="0"/>
              <a:t>Diskutera </a:t>
            </a:r>
            <a:r>
              <a:rPr lang="sv-SE" dirty="0">
                <a:solidFill>
                  <a:srgbClr val="FF0000"/>
                </a:solidFill>
              </a:rPr>
              <a:t>2</a:t>
            </a:r>
            <a:r>
              <a:rPr lang="sv-SE" dirty="0" smtClean="0">
                <a:solidFill>
                  <a:srgbClr val="FF0000"/>
                </a:solidFill>
              </a:rPr>
              <a:t> </a:t>
            </a:r>
            <a:r>
              <a:rPr lang="sv-SE" dirty="0">
                <a:solidFill>
                  <a:srgbClr val="FF0000"/>
                </a:solidFill>
              </a:rPr>
              <a:t>minuter</a:t>
            </a:r>
            <a:r>
              <a:rPr lang="sv-SE" dirty="0"/>
              <a:t>.</a:t>
            </a:r>
          </a:p>
          <a:p>
            <a:r>
              <a:rPr lang="sv-SE" dirty="0"/>
              <a:t>Knapp 2 delas ut. Här kommer en ny knapp. </a:t>
            </a:r>
            <a:r>
              <a:rPr lang="sv-SE" b="1" dirty="0"/>
              <a:t>Vem har ägt den?</a:t>
            </a:r>
            <a:r>
              <a:rPr lang="sv-SE" dirty="0"/>
              <a:t> </a:t>
            </a:r>
            <a:r>
              <a:rPr lang="sv-SE" dirty="0" smtClean="0">
                <a:solidFill>
                  <a:srgbClr val="FF0000"/>
                </a:solidFill>
              </a:rPr>
              <a:t>2 </a:t>
            </a:r>
            <a:r>
              <a:rPr lang="sv-SE" dirty="0">
                <a:solidFill>
                  <a:srgbClr val="FF0000"/>
                </a:solidFill>
              </a:rPr>
              <a:t>min.</a:t>
            </a:r>
          </a:p>
          <a:p>
            <a:r>
              <a:rPr lang="sv-SE" b="1" dirty="0"/>
              <a:t>Hur gick det till när dessa två möttes för första gången? </a:t>
            </a:r>
            <a:r>
              <a:rPr lang="sv-SE" dirty="0">
                <a:solidFill>
                  <a:srgbClr val="FF0000"/>
                </a:solidFill>
              </a:rPr>
              <a:t>2</a:t>
            </a:r>
            <a:r>
              <a:rPr lang="sv-SE" dirty="0" smtClean="0">
                <a:solidFill>
                  <a:srgbClr val="FF0000"/>
                </a:solidFill>
              </a:rPr>
              <a:t> </a:t>
            </a:r>
            <a:r>
              <a:rPr lang="sv-SE" dirty="0">
                <a:solidFill>
                  <a:srgbClr val="FF0000"/>
                </a:solidFill>
              </a:rPr>
              <a:t>min.</a:t>
            </a:r>
          </a:p>
          <a:p>
            <a:r>
              <a:rPr lang="sv-SE" dirty="0" smtClean="0"/>
              <a:t>Knapp 3 delas ut. Nu </a:t>
            </a:r>
            <a:r>
              <a:rPr lang="sv-SE" dirty="0"/>
              <a:t>blir det komplicerat, för här kommer en tredje </a:t>
            </a:r>
            <a:r>
              <a:rPr lang="sv-SE" dirty="0" smtClean="0"/>
              <a:t>person; </a:t>
            </a:r>
            <a:r>
              <a:rPr lang="sv-SE" b="1" dirty="0"/>
              <a:t>v</a:t>
            </a:r>
            <a:r>
              <a:rPr lang="sv-SE" b="1" dirty="0" smtClean="0"/>
              <a:t>em </a:t>
            </a:r>
            <a:r>
              <a:rPr lang="sv-SE" b="1" dirty="0"/>
              <a:t>är det? </a:t>
            </a:r>
            <a:r>
              <a:rPr lang="sv-SE" dirty="0">
                <a:solidFill>
                  <a:srgbClr val="FF0000"/>
                </a:solidFill>
              </a:rPr>
              <a:t>2</a:t>
            </a:r>
            <a:r>
              <a:rPr lang="sv-SE" dirty="0" smtClean="0">
                <a:solidFill>
                  <a:srgbClr val="FF0000"/>
                </a:solidFill>
              </a:rPr>
              <a:t> </a:t>
            </a:r>
            <a:r>
              <a:rPr lang="sv-SE" dirty="0">
                <a:solidFill>
                  <a:srgbClr val="FF0000"/>
                </a:solidFill>
              </a:rPr>
              <a:t>min.</a:t>
            </a:r>
          </a:p>
          <a:p>
            <a:r>
              <a:rPr lang="sv-SE" dirty="0"/>
              <a:t>En av personerna blir kär i en annan. </a:t>
            </a:r>
            <a:r>
              <a:rPr lang="sv-SE" b="1" dirty="0"/>
              <a:t>Vilka </a:t>
            </a:r>
            <a:r>
              <a:rPr lang="sv-SE" b="1" dirty="0" smtClean="0"/>
              <a:t>blir kära? </a:t>
            </a:r>
            <a:r>
              <a:rPr lang="sv-SE" dirty="0" smtClean="0">
                <a:solidFill>
                  <a:srgbClr val="FF0000"/>
                </a:solidFill>
              </a:rPr>
              <a:t>30 </a:t>
            </a:r>
            <a:r>
              <a:rPr lang="sv-SE" dirty="0">
                <a:solidFill>
                  <a:srgbClr val="FF0000"/>
                </a:solidFill>
              </a:rPr>
              <a:t>sekunder.</a:t>
            </a:r>
          </a:p>
          <a:p>
            <a:r>
              <a:rPr lang="sv-SE" dirty="0"/>
              <a:t>Vi vet inte om kärleken är besvarad än, men den tredje personen gör något </a:t>
            </a:r>
            <a:r>
              <a:rPr lang="sv-SE" u="sng" dirty="0"/>
              <a:t>helt</a:t>
            </a:r>
            <a:r>
              <a:rPr lang="sv-SE" dirty="0"/>
              <a:t> galet. Alltså något helt outstanding som ni aldrig sett maken till förut. </a:t>
            </a:r>
            <a:r>
              <a:rPr lang="sv-SE" b="1" dirty="0"/>
              <a:t>Vad? </a:t>
            </a:r>
            <a:r>
              <a:rPr lang="sv-SE" dirty="0">
                <a:solidFill>
                  <a:srgbClr val="FF0000"/>
                </a:solidFill>
              </a:rPr>
              <a:t>2</a:t>
            </a:r>
            <a:r>
              <a:rPr lang="sv-SE" dirty="0" smtClean="0">
                <a:solidFill>
                  <a:srgbClr val="FF0000"/>
                </a:solidFill>
              </a:rPr>
              <a:t> </a:t>
            </a:r>
            <a:r>
              <a:rPr lang="sv-SE" dirty="0">
                <a:solidFill>
                  <a:srgbClr val="FF0000"/>
                </a:solidFill>
              </a:rPr>
              <a:t>min.</a:t>
            </a:r>
            <a:r>
              <a:rPr lang="sv-SE" b="1" dirty="0">
                <a:solidFill>
                  <a:srgbClr val="FF0000"/>
                </a:solidFill>
              </a:rPr>
              <a:t> </a:t>
            </a: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2C0F-8408-4AE1-9A5F-9F265EC31F6A}" type="datetime1">
              <a:rPr lang="sv-SE" smtClean="0"/>
              <a:t>2019-08-21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Maja Back Lakic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2260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Skrivuppgifter 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/>
              <a:t>Den förälskade personen bestämmer sig för att skriva en </a:t>
            </a:r>
            <a:r>
              <a:rPr lang="sv-SE" b="1" dirty="0"/>
              <a:t>kärleksdikt</a:t>
            </a:r>
            <a:r>
              <a:rPr lang="sv-SE" dirty="0"/>
              <a:t> till föremålet för sin kärlek. Ni får </a:t>
            </a:r>
            <a:r>
              <a:rPr lang="sv-SE" dirty="0">
                <a:solidFill>
                  <a:srgbClr val="FF0000"/>
                </a:solidFill>
              </a:rPr>
              <a:t>5</a:t>
            </a:r>
            <a:r>
              <a:rPr lang="sv-SE" dirty="0" smtClean="0">
                <a:solidFill>
                  <a:srgbClr val="FF0000"/>
                </a:solidFill>
              </a:rPr>
              <a:t> </a:t>
            </a:r>
            <a:r>
              <a:rPr lang="sv-SE" dirty="0">
                <a:solidFill>
                  <a:srgbClr val="FF0000"/>
                </a:solidFill>
              </a:rPr>
              <a:t>minuter </a:t>
            </a:r>
            <a:r>
              <a:rPr lang="sv-SE" dirty="0"/>
              <a:t>på er att skriva den dikten</a:t>
            </a:r>
            <a:r>
              <a:rPr lang="sv-SE" dirty="0" smtClean="0"/>
              <a:t>.</a:t>
            </a:r>
          </a:p>
          <a:p>
            <a:endParaRPr lang="sv-SE" dirty="0"/>
          </a:p>
          <a:p>
            <a:r>
              <a:rPr lang="sv-SE" dirty="0"/>
              <a:t>För att inte glömma det där helt galna som den tredje personen gjorde så är vi nu tillbaka till detta. En tidning har fått nys om det och skriver en </a:t>
            </a:r>
            <a:r>
              <a:rPr lang="sv-SE" b="1" dirty="0"/>
              <a:t>notis</a:t>
            </a:r>
            <a:r>
              <a:rPr lang="sv-SE" dirty="0"/>
              <a:t> om det som hänt. </a:t>
            </a:r>
            <a:r>
              <a:rPr lang="sv-SE" dirty="0" smtClean="0"/>
              <a:t>Skriv </a:t>
            </a:r>
            <a:r>
              <a:rPr lang="sv-SE" dirty="0"/>
              <a:t>den notisen. </a:t>
            </a:r>
            <a:r>
              <a:rPr lang="sv-SE" dirty="0">
                <a:solidFill>
                  <a:srgbClr val="FF0000"/>
                </a:solidFill>
              </a:rPr>
              <a:t>5</a:t>
            </a:r>
            <a:r>
              <a:rPr lang="sv-SE" dirty="0" smtClean="0">
                <a:solidFill>
                  <a:srgbClr val="FF0000"/>
                </a:solidFill>
              </a:rPr>
              <a:t> </a:t>
            </a:r>
            <a:r>
              <a:rPr lang="sv-SE" dirty="0">
                <a:solidFill>
                  <a:srgbClr val="FF0000"/>
                </a:solidFill>
              </a:rPr>
              <a:t>min</a:t>
            </a:r>
            <a:r>
              <a:rPr lang="sv-SE" dirty="0" smtClean="0">
                <a:solidFill>
                  <a:srgbClr val="FF0000"/>
                </a:solidFill>
              </a:rPr>
              <a:t>.</a:t>
            </a:r>
          </a:p>
          <a:p>
            <a:endParaRPr lang="sv-SE" dirty="0">
              <a:solidFill>
                <a:srgbClr val="FF0000"/>
              </a:solidFill>
            </a:endParaRPr>
          </a:p>
          <a:p>
            <a:r>
              <a:rPr lang="sv-SE" dirty="0"/>
              <a:t>Personen som fått dikten reagerar häftig och bestämmer sig för att skriva ett </a:t>
            </a:r>
            <a:r>
              <a:rPr lang="sv-SE" b="1" dirty="0"/>
              <a:t>brev</a:t>
            </a:r>
            <a:r>
              <a:rPr lang="sv-SE" dirty="0"/>
              <a:t> till den som skrivit dikten. På något sätt ska tidningsnotisen också nämnas i brevet. </a:t>
            </a:r>
            <a:r>
              <a:rPr lang="sv-SE" dirty="0" smtClean="0">
                <a:solidFill>
                  <a:srgbClr val="FF0000"/>
                </a:solidFill>
              </a:rPr>
              <a:t>10 </a:t>
            </a:r>
            <a:r>
              <a:rPr lang="sv-SE" dirty="0">
                <a:solidFill>
                  <a:srgbClr val="FF0000"/>
                </a:solidFill>
              </a:rPr>
              <a:t>min.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C19A9-05CD-4AB9-9B24-CE3744C51709}" type="datetime1">
              <a:rPr lang="sv-SE" smtClean="0"/>
              <a:t>2019-08-21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Maja Back Lakic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3154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Fler skrivuppgifter 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600" dirty="0" smtClean="0"/>
              <a:t>Allt som har hänt resulterar i att en av de tre personerna bestämmer sig för att sätta ut sin bil, sin bostad eller någon annan ägodel på blocket eller i en tidning. Skriv en </a:t>
            </a:r>
            <a:r>
              <a:rPr lang="sv-SE" sz="2600" b="1" dirty="0" smtClean="0"/>
              <a:t>annons</a:t>
            </a:r>
            <a:r>
              <a:rPr lang="sv-SE" sz="2600" dirty="0" smtClean="0"/>
              <a:t>. </a:t>
            </a:r>
            <a:r>
              <a:rPr lang="sv-SE" sz="2600" dirty="0">
                <a:solidFill>
                  <a:srgbClr val="FF0000"/>
                </a:solidFill>
              </a:rPr>
              <a:t>5</a:t>
            </a:r>
            <a:r>
              <a:rPr lang="sv-SE" sz="2600" dirty="0" smtClean="0">
                <a:solidFill>
                  <a:srgbClr val="FF0000"/>
                </a:solidFill>
              </a:rPr>
              <a:t> min.</a:t>
            </a:r>
          </a:p>
          <a:p>
            <a:endParaRPr lang="sv-SE" sz="2600" dirty="0" smtClean="0">
              <a:solidFill>
                <a:srgbClr val="FF0000"/>
              </a:solidFill>
            </a:endParaRPr>
          </a:p>
          <a:p>
            <a:r>
              <a:rPr lang="sv-SE" sz="2600" dirty="0" smtClean="0"/>
              <a:t>En av personerna bestämmer sig för att ställa till med fest och ska bjuda de andra på något alldeles extra gott. Vad blir det? Skriv </a:t>
            </a:r>
            <a:r>
              <a:rPr lang="sv-SE" sz="2600" b="1" dirty="0" smtClean="0"/>
              <a:t>receptet</a:t>
            </a:r>
            <a:r>
              <a:rPr lang="sv-SE" sz="2600" dirty="0" smtClean="0"/>
              <a:t>! </a:t>
            </a:r>
            <a:r>
              <a:rPr lang="sv-SE" sz="2600" dirty="0">
                <a:solidFill>
                  <a:srgbClr val="FF0000"/>
                </a:solidFill>
              </a:rPr>
              <a:t>5</a:t>
            </a:r>
            <a:r>
              <a:rPr lang="sv-SE" sz="2600" dirty="0" smtClean="0">
                <a:solidFill>
                  <a:srgbClr val="FF0000"/>
                </a:solidFill>
              </a:rPr>
              <a:t> min.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7313-5ADF-4D3F-8B48-499525403EF0}" type="datetime1">
              <a:rPr lang="sv-SE" smtClean="0"/>
              <a:t>2019-08-21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Maja Back Lakic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6700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Texttyper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Vilka sorts texter har vi skrivit? Vad är typiskt för dessa texter? Vi gör en tankekarta tillsammans. 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5A75-0CA3-4FEF-B1FE-5350C8F3F723}" type="datetime1">
              <a:rPr lang="sv-SE" smtClean="0"/>
              <a:t>2019-08-21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Maja Back Lakic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19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430</Words>
  <Application>Microsoft Office PowerPoint</Application>
  <PresentationFormat>Bildspel på skärmen (4:3)</PresentationFormat>
  <Paragraphs>46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Office-tema</vt:lpstr>
      <vt:lpstr>En knäpp uppgift </vt:lpstr>
      <vt:lpstr>Syfte</vt:lpstr>
      <vt:lpstr>Organisation </vt:lpstr>
      <vt:lpstr>Introduktion</vt:lpstr>
      <vt:lpstr>Skrivuppgifter </vt:lpstr>
      <vt:lpstr>Fler skrivuppgifter </vt:lpstr>
      <vt:lpstr>Texttyper</vt:lpstr>
    </vt:vector>
  </TitlesOfParts>
  <Company>Uppsala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 knäpp uppgift</dc:title>
  <dc:creator>Maja Back Lakic</dc:creator>
  <cp:lastModifiedBy>Maja Back Lakic </cp:lastModifiedBy>
  <cp:revision>12</cp:revision>
  <dcterms:created xsi:type="dcterms:W3CDTF">2018-08-15T13:02:44Z</dcterms:created>
  <dcterms:modified xsi:type="dcterms:W3CDTF">2019-08-21T13:05:53Z</dcterms:modified>
</cp:coreProperties>
</file>