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BC7E01-BE81-4ED7-A4AE-4DFCF4A5F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710F283-B522-43E5-8455-EAEFF70D87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83F402-5479-4526-A3D9-F802ABEFB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AB7B399-5C41-4DE9-8D94-C7B4547EE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FE8A1D-0329-4401-B3AD-220617462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214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9E8F46-EB5E-41B9-8C59-28DF23EBB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9B51D24-B63C-4BB1-9F65-461CD2844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7C7AC8-2C5C-4984-AE19-B2442D7AD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2506CAB-673D-417B-A5FA-C3BC7ABB3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E705526-DF5A-41C9-B299-0FD3C2FB3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205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292F380-D16E-4496-AF94-E413F30CB3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6EDD32F-F13C-42AE-8E30-C6C7557CA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B9FADE-FDFD-4458-8FB3-F711AA6CB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1E4EA70-0F4A-4B96-BC97-FAADD00FD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9A7C41C-018C-4EC7-944A-BE81EFD01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425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E8FDCF-5FF1-4156-BE38-FCEBDA262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045A7A-3431-4E10-A3A0-D1BEFA987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56BABBD-2588-4D23-A3CD-37629EA79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52CBE6D-274C-4D49-880E-EDE73AA4A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30DF0B3-B2F0-4B90-A8EE-AEA9E2F66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261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0458F7-66BC-433D-B7E4-D043534CF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484DC13-5459-403E-AD58-E5EEB104C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3B7738-83BD-4B78-B143-FD7D0A079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6D7AFF8-B031-47E4-BBCE-D0F694BE8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81C3A9A-6CA0-4544-8F96-805118E19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671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BF9F6E-D057-42F3-8CB1-A98AFBC19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1262D7-65B9-40D0-AE0A-C1D3FAB89C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F9B20D7-4E4D-46AC-818C-C07BE795A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6BB404A-83BE-4DD4-81FF-D34DEFC93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1B090C7-1CC3-4F08-AAC4-87541487F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BCC973B-9EC3-461E-A9D6-260159F0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57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FD7C14-7643-42AD-A059-8064DCE6E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CEEF0DC-D0A6-43C6-BFEB-78DC7D6C1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625D4F6-E19E-492A-AC1E-C202F799F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9713D67-8C35-4CC6-8522-5927E5959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0C038CE-5600-4D36-A2D4-5112385885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239BD27-3314-46F2-A09E-B56E5870B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813EDF4-CEE3-47C2-9B2D-53F69796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C1B4092-33B8-4D90-ACD9-6E29BF344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9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B22C0F-8959-43F4-BE21-6464B0AF7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0A2C958-1456-4A7A-AADD-D3EEF908D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85AE65A-3B72-4CA2-B46D-277EEFAB9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ADC18A9-AFED-4B70-B6ED-D8807DCA0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0200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0FF73F7-74F2-45AE-87F8-E2523F58C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77D3A91-735E-4881-9A66-1AB08648D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570D701-C37A-4AB4-A9BB-D3834730E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081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53B505-528C-4C42-8C9E-64A6C45C7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AFE87D-78EB-4CA8-A014-910353ABF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127546-A103-4166-8188-92CB42817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CC29BBB-F803-480C-851E-157A9F68D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2D5AA4-62D6-42B3-8176-020E3D9AB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DD9D965-C427-46DB-9D9A-A6784828B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4208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B96F17-3597-4F1F-8352-6538569AF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7BF5BA4-0A6D-49F4-85D4-EB0E45ED3F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984030B-739D-4FC6-927C-B9EE9E19F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E281A77-19CD-49BD-A4A5-C01F15A00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FB767EE-44D5-4162-8E3C-FA8218E84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F90541F-7B8E-412F-8510-9684766D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0809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238089-1A3A-4F3C-B4BC-A43160325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268C62F-CAEB-42AF-A8C8-1C06E4F99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5D2B4A0-D7CB-4F03-97AB-D843B0D317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BDFFB-C073-405F-92AF-106D51F05C9D}" type="datetimeFigureOut">
              <a:rPr lang="sv-SE" smtClean="0"/>
              <a:t>2020-05-27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B565BAA-42A8-4F4B-A180-4D8BA51BB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D02E2A-0D49-4CE1-9818-48405C4D1D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4CDC0-C4EA-4991-83B3-FD2065F95F2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1919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797D102-7CDA-4B7F-948F-49AA9EED9A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06512"/>
          </a:xfrm>
        </p:spPr>
        <p:txBody>
          <a:bodyPr/>
          <a:lstStyle/>
          <a:p>
            <a:r>
              <a:rPr lang="sv-SE" b="1" dirty="0" err="1"/>
              <a:t>Describe</a:t>
            </a:r>
            <a:r>
              <a:rPr lang="sv-SE" b="1" dirty="0"/>
              <a:t> and Draw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3A8C036-CBA5-404E-A712-ADEC750F6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44633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One person faces the whiteboard, the other one turns around. </a:t>
            </a:r>
          </a:p>
          <a:p>
            <a:endParaRPr lang="en-GB" dirty="0"/>
          </a:p>
          <a:p>
            <a:r>
              <a:rPr lang="en-GB" dirty="0"/>
              <a:t>Person 1 describes the images to person 2 who draws what he or she is told to do. </a:t>
            </a:r>
          </a:p>
          <a:p>
            <a:endParaRPr lang="en-GB" dirty="0"/>
          </a:p>
          <a:p>
            <a:r>
              <a:rPr lang="en-GB" dirty="0"/>
              <a:t>After the first image, switch places. </a:t>
            </a:r>
          </a:p>
        </p:txBody>
      </p:sp>
    </p:spTree>
    <p:extLst>
      <p:ext uri="{BB962C8B-B14F-4D97-AF65-F5344CB8AC3E}">
        <p14:creationId xmlns:p14="http://schemas.microsoft.com/office/powerpoint/2010/main" val="4081812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51CC7F-FD1A-49B6-B9F3-BA2BB94C1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latshållare för innehåll 4" descr="En bild som visar paraply, vatten, strand, bord&#10;&#10;Automatiskt genererad beskrivning">
            <a:extLst>
              <a:ext uri="{FF2B5EF4-FFF2-40B4-BE49-F238E27FC236}">
                <a16:creationId xmlns:a16="http://schemas.microsoft.com/office/drawing/2014/main" id="{6E33FDB5-481A-4B64-AA5C-BB55D36CC4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877" y="843438"/>
            <a:ext cx="10342246" cy="5171123"/>
          </a:xfrm>
        </p:spPr>
      </p:pic>
    </p:spTree>
    <p:extLst>
      <p:ext uri="{BB962C8B-B14F-4D97-AF65-F5344CB8AC3E}">
        <p14:creationId xmlns:p14="http://schemas.microsoft.com/office/powerpoint/2010/main" val="896923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6FE44-8EE9-4E93-BD74-153FB436F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latshållare för innehåll 4" descr="En bild som visar sovrum, rum&#10;&#10;Automatiskt genererad beskrivning">
            <a:extLst>
              <a:ext uri="{FF2B5EF4-FFF2-40B4-BE49-F238E27FC236}">
                <a16:creationId xmlns:a16="http://schemas.microsoft.com/office/drawing/2014/main" id="{FBBDD606-C8D7-4743-8C90-9E70FC4687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1" y="154432"/>
            <a:ext cx="4900294" cy="6549136"/>
          </a:xfrm>
        </p:spPr>
      </p:pic>
    </p:spTree>
    <p:extLst>
      <p:ext uri="{BB962C8B-B14F-4D97-AF65-F5344CB8AC3E}">
        <p14:creationId xmlns:p14="http://schemas.microsoft.com/office/powerpoint/2010/main" val="3754319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42</Words>
  <Application>Microsoft Office PowerPoint</Application>
  <PresentationFormat>Bredbild</PresentationFormat>
  <Paragraphs>6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Describe and Draw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Back Lakic Maja</dc:creator>
  <cp:lastModifiedBy>Back Lakic Maja</cp:lastModifiedBy>
  <cp:revision>5</cp:revision>
  <dcterms:created xsi:type="dcterms:W3CDTF">2020-05-27T07:11:12Z</dcterms:created>
  <dcterms:modified xsi:type="dcterms:W3CDTF">2020-05-27T09:27:58Z</dcterms:modified>
</cp:coreProperties>
</file>