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30" d="100"/>
          <a:sy n="130" d="100"/>
        </p:scale>
        <p:origin x="64" y="-3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son Jakob" userId="c0475e18-2592-4f22-bf68-12d6ed2cb8dd" providerId="ADAL" clId="{A9987D26-895C-4245-80F3-68608B5D00CA}"/>
    <pc:docChg chg="modSld">
      <pc:chgData name="Hansson Jakob" userId="c0475e18-2592-4f22-bf68-12d6ed2cb8dd" providerId="ADAL" clId="{A9987D26-895C-4245-80F3-68608B5D00CA}" dt="2023-02-14T12:24:54.943" v="8" actId="1035"/>
      <pc:docMkLst>
        <pc:docMk/>
      </pc:docMkLst>
      <pc:sldChg chg="modSp mod">
        <pc:chgData name="Hansson Jakob" userId="c0475e18-2592-4f22-bf68-12d6ed2cb8dd" providerId="ADAL" clId="{A9987D26-895C-4245-80F3-68608B5D00CA}" dt="2023-02-14T12:24:54.943" v="8" actId="1035"/>
        <pc:sldMkLst>
          <pc:docMk/>
          <pc:sldMk cId="3945553911" sldId="256"/>
        </pc:sldMkLst>
        <pc:picChg chg="mod">
          <ac:chgData name="Hansson Jakob" userId="c0475e18-2592-4f22-bf68-12d6ed2cb8dd" providerId="ADAL" clId="{A9987D26-895C-4245-80F3-68608B5D00CA}" dt="2023-02-14T12:24:54.943" v="8" actId="1035"/>
          <ac:picMkLst>
            <pc:docMk/>
            <pc:sldMk cId="3945553911" sldId="256"/>
            <ac:picMk id="62" creationId="{90BD65D6-D56A-417D-86EC-5DB2BB5755A1}"/>
          </ac:picMkLst>
        </pc:picChg>
      </pc:sldChg>
    </pc:docChg>
  </pc:docChgLst>
  <pc:docChgLst>
    <pc:chgData name="Hansson Jakob" userId="S::jakob.hansson@uppsala.se::c0475e18-2592-4f22-bf68-12d6ed2cb8dd" providerId="AD" clId="Web-{ADDA2767-F99E-4C79-AFF5-EAB631AA64F6}"/>
    <pc:docChg chg="modSld">
      <pc:chgData name="Hansson Jakob" userId="S::jakob.hansson@uppsala.se::c0475e18-2592-4f22-bf68-12d6ed2cb8dd" providerId="AD" clId="Web-{ADDA2767-F99E-4C79-AFF5-EAB631AA64F6}" dt="2023-01-24T08:53:35.039" v="0" actId="1076"/>
      <pc:docMkLst>
        <pc:docMk/>
      </pc:docMkLst>
      <pc:sldChg chg="modSp">
        <pc:chgData name="Hansson Jakob" userId="S::jakob.hansson@uppsala.se::c0475e18-2592-4f22-bf68-12d6ed2cb8dd" providerId="AD" clId="Web-{ADDA2767-F99E-4C79-AFF5-EAB631AA64F6}" dt="2023-01-24T08:53:35.039" v="0" actId="1076"/>
        <pc:sldMkLst>
          <pc:docMk/>
          <pc:sldMk cId="3945553911" sldId="256"/>
        </pc:sldMkLst>
        <pc:picChg chg="mod">
          <ac:chgData name="Hansson Jakob" userId="S::jakob.hansson@uppsala.se::c0475e18-2592-4f22-bf68-12d6ed2cb8dd" providerId="AD" clId="Web-{ADDA2767-F99E-4C79-AFF5-EAB631AA64F6}" dt="2023-01-24T08:53:35.039" v="0" actId="1076"/>
          <ac:picMkLst>
            <pc:docMk/>
            <pc:sldMk cId="3945553911" sldId="256"/>
            <ac:picMk id="62" creationId="{90BD65D6-D56A-417D-86EC-5DB2BB5755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17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74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54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39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44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0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1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4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28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8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93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A7CE-590F-4941-B054-6CA6AF211789}" type="datetimeFigureOut">
              <a:rPr lang="sv-SE" smtClean="0"/>
              <a:t>2023-02-14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9C98-A53E-4727-9A64-36C476D57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63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6000" r="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 52" descr="Bricka med hel fyllning">
            <a:extLst>
              <a:ext uri="{FF2B5EF4-FFF2-40B4-BE49-F238E27FC236}">
                <a16:creationId xmlns:a16="http://schemas.microsoft.com/office/drawing/2014/main" id="{FBF23175-D87C-4EF2-B8D4-F864A4137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4856" y="5966588"/>
            <a:ext cx="216002" cy="216002"/>
          </a:xfrm>
          <a:prstGeom prst="rect">
            <a:avLst/>
          </a:prstGeom>
        </p:spPr>
      </p:pic>
      <p:pic>
        <p:nvPicPr>
          <p:cNvPr id="54" name="Bild 53" descr="Märke 3 med hel fyllning">
            <a:extLst>
              <a:ext uri="{FF2B5EF4-FFF2-40B4-BE49-F238E27FC236}">
                <a16:creationId xmlns:a16="http://schemas.microsoft.com/office/drawing/2014/main" id="{87CC21E9-A9AA-48CA-80DE-D14073437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8409" y="6154805"/>
            <a:ext cx="216000" cy="216000"/>
          </a:xfrm>
          <a:prstGeom prst="rect">
            <a:avLst/>
          </a:prstGeom>
        </p:spPr>
      </p:pic>
      <p:pic>
        <p:nvPicPr>
          <p:cNvPr id="55" name="Bild 54" descr="Märke 4 med hel fyllning">
            <a:extLst>
              <a:ext uri="{FF2B5EF4-FFF2-40B4-BE49-F238E27FC236}">
                <a16:creationId xmlns:a16="http://schemas.microsoft.com/office/drawing/2014/main" id="{9500C8AE-BC80-4593-997A-D207AE1211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7189" y="6336399"/>
            <a:ext cx="216000" cy="216000"/>
          </a:xfrm>
          <a:prstGeom prst="rect">
            <a:avLst/>
          </a:prstGeom>
        </p:spPr>
      </p:pic>
      <p:pic>
        <p:nvPicPr>
          <p:cNvPr id="56" name="Bild 55" descr="Märke 5 med hel fyllning">
            <a:extLst>
              <a:ext uri="{FF2B5EF4-FFF2-40B4-BE49-F238E27FC236}">
                <a16:creationId xmlns:a16="http://schemas.microsoft.com/office/drawing/2014/main" id="{47BFBDA1-27C7-491E-9D16-8AA4F89695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7537" y="6529919"/>
            <a:ext cx="216000" cy="216000"/>
          </a:xfrm>
          <a:prstGeom prst="rect">
            <a:avLst/>
          </a:prstGeom>
        </p:spPr>
      </p:pic>
      <p:pic>
        <p:nvPicPr>
          <p:cNvPr id="57" name="Bild 56" descr="Märke 6 med hel fyllning">
            <a:extLst>
              <a:ext uri="{FF2B5EF4-FFF2-40B4-BE49-F238E27FC236}">
                <a16:creationId xmlns:a16="http://schemas.microsoft.com/office/drawing/2014/main" id="{4C4255FF-4F7C-4D73-878E-7155967811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27537" y="6718251"/>
            <a:ext cx="216000" cy="216000"/>
          </a:xfrm>
          <a:prstGeom prst="rect">
            <a:avLst/>
          </a:prstGeom>
        </p:spPr>
      </p:pic>
      <p:pic>
        <p:nvPicPr>
          <p:cNvPr id="58" name="Bild 57" descr="Märke 7 med hel fyllning">
            <a:extLst>
              <a:ext uri="{FF2B5EF4-FFF2-40B4-BE49-F238E27FC236}">
                <a16:creationId xmlns:a16="http://schemas.microsoft.com/office/drawing/2014/main" id="{6A6E472A-267D-4101-A173-8F27EB6423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1375" y="6902315"/>
            <a:ext cx="216000" cy="216000"/>
          </a:xfrm>
          <a:prstGeom prst="rect">
            <a:avLst/>
          </a:prstGeom>
        </p:spPr>
      </p:pic>
      <p:pic>
        <p:nvPicPr>
          <p:cNvPr id="59" name="Bild 58" descr="Märke 8 med hel fyllning">
            <a:extLst>
              <a:ext uri="{FF2B5EF4-FFF2-40B4-BE49-F238E27FC236}">
                <a16:creationId xmlns:a16="http://schemas.microsoft.com/office/drawing/2014/main" id="{FE36FF3A-61B0-405F-BD73-0506CE7111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29651" y="7096997"/>
            <a:ext cx="216000" cy="216000"/>
          </a:xfrm>
          <a:prstGeom prst="rect">
            <a:avLst/>
          </a:prstGeom>
        </p:spPr>
      </p:pic>
      <p:pic>
        <p:nvPicPr>
          <p:cNvPr id="60" name="Bild 59" descr="Märke 9 med hel fyllning">
            <a:extLst>
              <a:ext uri="{FF2B5EF4-FFF2-40B4-BE49-F238E27FC236}">
                <a16:creationId xmlns:a16="http://schemas.microsoft.com/office/drawing/2014/main" id="{A225079A-1514-451D-A3CA-B49FEF93D4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27100" y="7289253"/>
            <a:ext cx="216000" cy="216000"/>
          </a:xfrm>
          <a:prstGeom prst="rect">
            <a:avLst/>
          </a:prstGeom>
        </p:spPr>
      </p:pic>
      <p:pic>
        <p:nvPicPr>
          <p:cNvPr id="61" name="Bild 60" descr="Märke 10 med hel fyllning">
            <a:extLst>
              <a:ext uri="{FF2B5EF4-FFF2-40B4-BE49-F238E27FC236}">
                <a16:creationId xmlns:a16="http://schemas.microsoft.com/office/drawing/2014/main" id="{603F897D-4B53-41C9-AD74-B4F4EFC763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27645" y="7475614"/>
            <a:ext cx="216000" cy="216000"/>
          </a:xfrm>
          <a:prstGeom prst="rect">
            <a:avLst/>
          </a:prstGeom>
        </p:spPr>
      </p:pic>
      <p:pic>
        <p:nvPicPr>
          <p:cNvPr id="62" name="Bild 61" descr="Märke 1 med hel fyllning">
            <a:extLst>
              <a:ext uri="{FF2B5EF4-FFF2-40B4-BE49-F238E27FC236}">
                <a16:creationId xmlns:a16="http://schemas.microsoft.com/office/drawing/2014/main" id="{90BD65D6-D56A-417D-86EC-5DB2BB5755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33938" y="5783626"/>
            <a:ext cx="216567" cy="216567"/>
          </a:xfrm>
          <a:prstGeom prst="rect">
            <a:avLst/>
          </a:prstGeom>
        </p:spPr>
      </p:pic>
      <p:sp>
        <p:nvSpPr>
          <p:cNvPr id="63" name="textruta 62">
            <a:extLst>
              <a:ext uri="{FF2B5EF4-FFF2-40B4-BE49-F238E27FC236}">
                <a16:creationId xmlns:a16="http://schemas.microsoft.com/office/drawing/2014/main" id="{204F5F30-324D-47A0-BA75-224597DF5387}"/>
              </a:ext>
            </a:extLst>
          </p:cNvPr>
          <p:cNvSpPr txBox="1"/>
          <p:nvPr/>
        </p:nvSpPr>
        <p:spPr>
          <a:xfrm>
            <a:off x="2955252" y="7825716"/>
            <a:ext cx="312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⓬</a:t>
            </a:r>
            <a:endParaRPr lang="sv-SE" sz="1100" dirty="0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CBEF84B9-EB62-4B9E-AAC5-1A605C5FF919}"/>
              </a:ext>
            </a:extLst>
          </p:cNvPr>
          <p:cNvSpPr txBox="1"/>
          <p:nvPr/>
        </p:nvSpPr>
        <p:spPr>
          <a:xfrm>
            <a:off x="2953411" y="7636003"/>
            <a:ext cx="312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⓫</a:t>
            </a:r>
            <a:endParaRPr lang="sv-SE" sz="1100" dirty="0"/>
          </a:p>
        </p:txBody>
      </p:sp>
      <p:graphicFrame>
        <p:nvGraphicFramePr>
          <p:cNvPr id="65" name="Tabell 5">
            <a:extLst>
              <a:ext uri="{FF2B5EF4-FFF2-40B4-BE49-F238E27FC236}">
                <a16:creationId xmlns:a16="http://schemas.microsoft.com/office/drawing/2014/main" id="{A1266984-7E5E-482D-815C-1FD34F3F3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45204"/>
              </p:ext>
            </p:extLst>
          </p:nvPr>
        </p:nvGraphicFramePr>
        <p:xfrm>
          <a:off x="850423" y="5775501"/>
          <a:ext cx="1995157" cy="2275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157">
                  <a:extLst>
                    <a:ext uri="{9D8B030D-6E8A-4147-A177-3AD203B41FA5}">
                      <a16:colId xmlns:a16="http://schemas.microsoft.com/office/drawing/2014/main" val="294534472"/>
                    </a:ext>
                  </a:extLst>
                </a:gridCol>
              </a:tblGrid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53230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78899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441865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157241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627962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367804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903482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472288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065367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567807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28791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04541"/>
                  </a:ext>
                </a:extLst>
              </a:tr>
            </a:tbl>
          </a:graphicData>
        </a:graphic>
      </p:graphicFrame>
      <p:pic>
        <p:nvPicPr>
          <p:cNvPr id="66" name="Bild 65" descr="Bricka med hel fyllning">
            <a:extLst>
              <a:ext uri="{FF2B5EF4-FFF2-40B4-BE49-F238E27FC236}">
                <a16:creationId xmlns:a16="http://schemas.microsoft.com/office/drawing/2014/main" id="{0F17D57E-738E-4709-9441-4DA498E66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715" y="5966588"/>
            <a:ext cx="216002" cy="216002"/>
          </a:xfrm>
          <a:prstGeom prst="rect">
            <a:avLst/>
          </a:prstGeom>
        </p:spPr>
      </p:pic>
      <p:pic>
        <p:nvPicPr>
          <p:cNvPr id="67" name="Bild 66" descr="Märke 3 med hel fyllning">
            <a:extLst>
              <a:ext uri="{FF2B5EF4-FFF2-40B4-BE49-F238E27FC236}">
                <a16:creationId xmlns:a16="http://schemas.microsoft.com/office/drawing/2014/main" id="{C81157D2-8FF5-4B27-A271-AFE625E18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2268" y="6154805"/>
            <a:ext cx="216000" cy="216000"/>
          </a:xfrm>
          <a:prstGeom prst="rect">
            <a:avLst/>
          </a:prstGeom>
        </p:spPr>
      </p:pic>
      <p:pic>
        <p:nvPicPr>
          <p:cNvPr id="68" name="Bild 67" descr="Märke 4 med hel fyllning">
            <a:extLst>
              <a:ext uri="{FF2B5EF4-FFF2-40B4-BE49-F238E27FC236}">
                <a16:creationId xmlns:a16="http://schemas.microsoft.com/office/drawing/2014/main" id="{8C18FE06-B927-4492-8267-BEE6110D3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1048" y="6336399"/>
            <a:ext cx="216000" cy="216000"/>
          </a:xfrm>
          <a:prstGeom prst="rect">
            <a:avLst/>
          </a:prstGeom>
        </p:spPr>
      </p:pic>
      <p:pic>
        <p:nvPicPr>
          <p:cNvPr id="69" name="Bild 68" descr="Märke 5 med hel fyllning">
            <a:extLst>
              <a:ext uri="{FF2B5EF4-FFF2-40B4-BE49-F238E27FC236}">
                <a16:creationId xmlns:a16="http://schemas.microsoft.com/office/drawing/2014/main" id="{6D2F0A70-8E6B-4E65-9A4C-D2F3724987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61396" y="6529919"/>
            <a:ext cx="216000" cy="216000"/>
          </a:xfrm>
          <a:prstGeom prst="rect">
            <a:avLst/>
          </a:prstGeom>
        </p:spPr>
      </p:pic>
      <p:pic>
        <p:nvPicPr>
          <p:cNvPr id="70" name="Bild 69" descr="Märke 6 med hel fyllning">
            <a:extLst>
              <a:ext uri="{FF2B5EF4-FFF2-40B4-BE49-F238E27FC236}">
                <a16:creationId xmlns:a16="http://schemas.microsoft.com/office/drawing/2014/main" id="{234B5B90-44A5-40F5-A580-FBD6BCDAD2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61396" y="6718251"/>
            <a:ext cx="216000" cy="216000"/>
          </a:xfrm>
          <a:prstGeom prst="rect">
            <a:avLst/>
          </a:prstGeom>
        </p:spPr>
      </p:pic>
      <p:pic>
        <p:nvPicPr>
          <p:cNvPr id="71" name="Bild 70" descr="Märke 7 med hel fyllning">
            <a:extLst>
              <a:ext uri="{FF2B5EF4-FFF2-40B4-BE49-F238E27FC236}">
                <a16:creationId xmlns:a16="http://schemas.microsoft.com/office/drawing/2014/main" id="{167735C7-197A-4028-B37D-39CFF05D22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65234" y="6902315"/>
            <a:ext cx="216000" cy="216000"/>
          </a:xfrm>
          <a:prstGeom prst="rect">
            <a:avLst/>
          </a:prstGeom>
        </p:spPr>
      </p:pic>
      <p:pic>
        <p:nvPicPr>
          <p:cNvPr id="72" name="Bild 71" descr="Märke 8 med hel fyllning">
            <a:extLst>
              <a:ext uri="{FF2B5EF4-FFF2-40B4-BE49-F238E27FC236}">
                <a16:creationId xmlns:a16="http://schemas.microsoft.com/office/drawing/2014/main" id="{27F6FDEC-BCDC-4CF3-B28F-064FA968FB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63510" y="7096997"/>
            <a:ext cx="216000" cy="216000"/>
          </a:xfrm>
          <a:prstGeom prst="rect">
            <a:avLst/>
          </a:prstGeom>
        </p:spPr>
      </p:pic>
      <p:pic>
        <p:nvPicPr>
          <p:cNvPr id="73" name="Bild 72" descr="Märke 9 med hel fyllning">
            <a:extLst>
              <a:ext uri="{FF2B5EF4-FFF2-40B4-BE49-F238E27FC236}">
                <a16:creationId xmlns:a16="http://schemas.microsoft.com/office/drawing/2014/main" id="{8EF17DB8-5CE6-47AE-B363-2A245A6CDC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60959" y="7289253"/>
            <a:ext cx="216000" cy="216000"/>
          </a:xfrm>
          <a:prstGeom prst="rect">
            <a:avLst/>
          </a:prstGeom>
        </p:spPr>
      </p:pic>
      <p:pic>
        <p:nvPicPr>
          <p:cNvPr id="74" name="Bild 73" descr="Märke 10 med hel fyllning">
            <a:extLst>
              <a:ext uri="{FF2B5EF4-FFF2-40B4-BE49-F238E27FC236}">
                <a16:creationId xmlns:a16="http://schemas.microsoft.com/office/drawing/2014/main" id="{B6B4E11C-4DD7-44EE-87FB-1D62B4E10D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61504" y="7475614"/>
            <a:ext cx="216000" cy="216000"/>
          </a:xfrm>
          <a:prstGeom prst="rect">
            <a:avLst/>
          </a:prstGeom>
        </p:spPr>
      </p:pic>
      <p:pic>
        <p:nvPicPr>
          <p:cNvPr id="75" name="Bild 74" descr="Märke 1 med hel fyllning">
            <a:extLst>
              <a:ext uri="{FF2B5EF4-FFF2-40B4-BE49-F238E27FC236}">
                <a16:creationId xmlns:a16="http://schemas.microsoft.com/office/drawing/2014/main" id="{313FA3DA-5C74-4146-B6E5-C12BDCAC23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1541" y="5775501"/>
            <a:ext cx="216567" cy="216567"/>
          </a:xfrm>
          <a:prstGeom prst="rect">
            <a:avLst/>
          </a:prstGeom>
        </p:spPr>
      </p:pic>
      <p:sp>
        <p:nvSpPr>
          <p:cNvPr id="76" name="textruta 75">
            <a:extLst>
              <a:ext uri="{FF2B5EF4-FFF2-40B4-BE49-F238E27FC236}">
                <a16:creationId xmlns:a16="http://schemas.microsoft.com/office/drawing/2014/main" id="{485A34E6-2673-47C6-A1DF-78C5C26D4142}"/>
              </a:ext>
            </a:extLst>
          </p:cNvPr>
          <p:cNvSpPr txBox="1"/>
          <p:nvPr/>
        </p:nvSpPr>
        <p:spPr>
          <a:xfrm>
            <a:off x="3389111" y="7825716"/>
            <a:ext cx="312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⓬</a:t>
            </a:r>
            <a:endParaRPr lang="sv-SE" sz="1100" dirty="0"/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26E45549-1F99-4C31-A8E6-4C02D31731E0}"/>
              </a:ext>
            </a:extLst>
          </p:cNvPr>
          <p:cNvSpPr txBox="1"/>
          <p:nvPr/>
        </p:nvSpPr>
        <p:spPr>
          <a:xfrm>
            <a:off x="3387270" y="7636003"/>
            <a:ext cx="312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⓫</a:t>
            </a:r>
            <a:endParaRPr lang="sv-SE" sz="1100" dirty="0"/>
          </a:p>
        </p:txBody>
      </p:sp>
      <p:pic>
        <p:nvPicPr>
          <p:cNvPr id="78" name="Bild 77" descr="Bricka med hel fyllning">
            <a:extLst>
              <a:ext uri="{FF2B5EF4-FFF2-40B4-BE49-F238E27FC236}">
                <a16:creationId xmlns:a16="http://schemas.microsoft.com/office/drawing/2014/main" id="{14CF9F0B-75F2-4329-B3CE-684E7B333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0886" y="5966588"/>
            <a:ext cx="216002" cy="216002"/>
          </a:xfrm>
          <a:prstGeom prst="rect">
            <a:avLst/>
          </a:prstGeom>
        </p:spPr>
      </p:pic>
      <p:pic>
        <p:nvPicPr>
          <p:cNvPr id="79" name="Bild 78" descr="Märke 3 med hel fyllning">
            <a:extLst>
              <a:ext uri="{FF2B5EF4-FFF2-40B4-BE49-F238E27FC236}">
                <a16:creationId xmlns:a16="http://schemas.microsoft.com/office/drawing/2014/main" id="{1A1CA4F1-43C1-46F0-8356-7619B53E4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4439" y="6154805"/>
            <a:ext cx="216000" cy="216000"/>
          </a:xfrm>
          <a:prstGeom prst="rect">
            <a:avLst/>
          </a:prstGeom>
        </p:spPr>
      </p:pic>
      <p:pic>
        <p:nvPicPr>
          <p:cNvPr id="80" name="Bild 79" descr="Märke 4 med hel fyllning">
            <a:extLst>
              <a:ext uri="{FF2B5EF4-FFF2-40B4-BE49-F238E27FC236}">
                <a16:creationId xmlns:a16="http://schemas.microsoft.com/office/drawing/2014/main" id="{F4660DD9-F794-4995-B047-14E2C76EB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3219" y="6336399"/>
            <a:ext cx="216000" cy="216000"/>
          </a:xfrm>
          <a:prstGeom prst="rect">
            <a:avLst/>
          </a:prstGeom>
        </p:spPr>
      </p:pic>
      <p:pic>
        <p:nvPicPr>
          <p:cNvPr id="81" name="Bild 80" descr="Märke 5 med hel fyllning">
            <a:extLst>
              <a:ext uri="{FF2B5EF4-FFF2-40B4-BE49-F238E27FC236}">
                <a16:creationId xmlns:a16="http://schemas.microsoft.com/office/drawing/2014/main" id="{9EE55738-0077-474F-97EE-0D6F1CAD3C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93567" y="6529919"/>
            <a:ext cx="216000" cy="216000"/>
          </a:xfrm>
          <a:prstGeom prst="rect">
            <a:avLst/>
          </a:prstGeom>
        </p:spPr>
      </p:pic>
      <p:pic>
        <p:nvPicPr>
          <p:cNvPr id="82" name="Bild 81" descr="Märke 6 med hel fyllning">
            <a:extLst>
              <a:ext uri="{FF2B5EF4-FFF2-40B4-BE49-F238E27FC236}">
                <a16:creationId xmlns:a16="http://schemas.microsoft.com/office/drawing/2014/main" id="{AFACCA31-5AAB-4971-BC63-FC19DDD540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93567" y="6718251"/>
            <a:ext cx="216000" cy="216000"/>
          </a:xfrm>
          <a:prstGeom prst="rect">
            <a:avLst/>
          </a:prstGeom>
        </p:spPr>
      </p:pic>
      <p:pic>
        <p:nvPicPr>
          <p:cNvPr id="83" name="Bild 82" descr="Märke 7 med hel fyllning">
            <a:extLst>
              <a:ext uri="{FF2B5EF4-FFF2-40B4-BE49-F238E27FC236}">
                <a16:creationId xmlns:a16="http://schemas.microsoft.com/office/drawing/2014/main" id="{46C824C7-3992-40E8-B45A-B04FCF06D3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7405" y="6902315"/>
            <a:ext cx="216000" cy="216000"/>
          </a:xfrm>
          <a:prstGeom prst="rect">
            <a:avLst/>
          </a:prstGeom>
        </p:spPr>
      </p:pic>
      <p:pic>
        <p:nvPicPr>
          <p:cNvPr id="84" name="Bild 83" descr="Märke 8 med hel fyllning">
            <a:extLst>
              <a:ext uri="{FF2B5EF4-FFF2-40B4-BE49-F238E27FC236}">
                <a16:creationId xmlns:a16="http://schemas.microsoft.com/office/drawing/2014/main" id="{B77B16C2-77F5-4AC6-8E0F-64515C12A3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95681" y="7096997"/>
            <a:ext cx="216000" cy="216000"/>
          </a:xfrm>
          <a:prstGeom prst="rect">
            <a:avLst/>
          </a:prstGeom>
        </p:spPr>
      </p:pic>
      <p:pic>
        <p:nvPicPr>
          <p:cNvPr id="85" name="Bild 84" descr="Märke 9 med hel fyllning">
            <a:extLst>
              <a:ext uri="{FF2B5EF4-FFF2-40B4-BE49-F238E27FC236}">
                <a16:creationId xmlns:a16="http://schemas.microsoft.com/office/drawing/2014/main" id="{1E745DF3-F8E1-4350-8AFB-2AF638C76F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93130" y="7289253"/>
            <a:ext cx="216000" cy="216000"/>
          </a:xfrm>
          <a:prstGeom prst="rect">
            <a:avLst/>
          </a:prstGeom>
        </p:spPr>
      </p:pic>
      <p:pic>
        <p:nvPicPr>
          <p:cNvPr id="86" name="Bild 85" descr="Märke 10 med hel fyllning">
            <a:extLst>
              <a:ext uri="{FF2B5EF4-FFF2-40B4-BE49-F238E27FC236}">
                <a16:creationId xmlns:a16="http://schemas.microsoft.com/office/drawing/2014/main" id="{04C22AA7-F549-48D3-8D46-AF225A170A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93675" y="7475614"/>
            <a:ext cx="216000" cy="216000"/>
          </a:xfrm>
          <a:prstGeom prst="rect">
            <a:avLst/>
          </a:prstGeom>
        </p:spPr>
      </p:pic>
      <p:pic>
        <p:nvPicPr>
          <p:cNvPr id="87" name="Bild 86" descr="Märke 1 med hel fyllning">
            <a:extLst>
              <a:ext uri="{FF2B5EF4-FFF2-40B4-BE49-F238E27FC236}">
                <a16:creationId xmlns:a16="http://schemas.microsoft.com/office/drawing/2014/main" id="{DED9918F-7BDC-41FB-8DAB-ACC2B0BCF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03712" y="5775501"/>
            <a:ext cx="216567" cy="216567"/>
          </a:xfrm>
          <a:prstGeom prst="rect">
            <a:avLst/>
          </a:prstGeom>
        </p:spPr>
      </p:pic>
      <p:sp>
        <p:nvSpPr>
          <p:cNvPr id="88" name="textruta 87">
            <a:extLst>
              <a:ext uri="{FF2B5EF4-FFF2-40B4-BE49-F238E27FC236}">
                <a16:creationId xmlns:a16="http://schemas.microsoft.com/office/drawing/2014/main" id="{1279B8C8-8466-4C65-B9FD-93FC052D1777}"/>
              </a:ext>
            </a:extLst>
          </p:cNvPr>
          <p:cNvSpPr txBox="1"/>
          <p:nvPr/>
        </p:nvSpPr>
        <p:spPr>
          <a:xfrm>
            <a:off x="3821282" y="7825716"/>
            <a:ext cx="312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⓬</a:t>
            </a:r>
            <a:endParaRPr lang="sv-SE" sz="1100" dirty="0"/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F219D574-2B46-4BB5-AB2A-C6686EE8728F}"/>
              </a:ext>
            </a:extLst>
          </p:cNvPr>
          <p:cNvSpPr txBox="1"/>
          <p:nvPr/>
        </p:nvSpPr>
        <p:spPr>
          <a:xfrm>
            <a:off x="3819441" y="7636003"/>
            <a:ext cx="312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⓫</a:t>
            </a:r>
            <a:endParaRPr lang="sv-SE" sz="1100" dirty="0"/>
          </a:p>
        </p:txBody>
      </p:sp>
      <p:pic>
        <p:nvPicPr>
          <p:cNvPr id="90" name="Bild 89" descr="Bricka med hel fyllning">
            <a:extLst>
              <a:ext uri="{FF2B5EF4-FFF2-40B4-BE49-F238E27FC236}">
                <a16:creationId xmlns:a16="http://schemas.microsoft.com/office/drawing/2014/main" id="{FCA00AC5-1891-4929-AEC9-1F3B97522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3094" y="5966588"/>
            <a:ext cx="216002" cy="216002"/>
          </a:xfrm>
          <a:prstGeom prst="rect">
            <a:avLst/>
          </a:prstGeom>
        </p:spPr>
      </p:pic>
      <p:pic>
        <p:nvPicPr>
          <p:cNvPr id="91" name="Bild 90" descr="Märke 3 med hel fyllning">
            <a:extLst>
              <a:ext uri="{FF2B5EF4-FFF2-40B4-BE49-F238E27FC236}">
                <a16:creationId xmlns:a16="http://schemas.microsoft.com/office/drawing/2014/main" id="{761AF23F-3DDE-4520-974E-6AC3A65A9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6647" y="6154805"/>
            <a:ext cx="216000" cy="216000"/>
          </a:xfrm>
          <a:prstGeom prst="rect">
            <a:avLst/>
          </a:prstGeom>
        </p:spPr>
      </p:pic>
      <p:pic>
        <p:nvPicPr>
          <p:cNvPr id="92" name="Bild 91" descr="Märke 4 med hel fyllning">
            <a:extLst>
              <a:ext uri="{FF2B5EF4-FFF2-40B4-BE49-F238E27FC236}">
                <a16:creationId xmlns:a16="http://schemas.microsoft.com/office/drawing/2014/main" id="{AB1C3659-CB17-4511-8377-988B12358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5427" y="6336399"/>
            <a:ext cx="216000" cy="216000"/>
          </a:xfrm>
          <a:prstGeom prst="rect">
            <a:avLst/>
          </a:prstGeom>
        </p:spPr>
      </p:pic>
      <p:pic>
        <p:nvPicPr>
          <p:cNvPr id="93" name="Bild 92" descr="Märke 5 med hel fyllning">
            <a:extLst>
              <a:ext uri="{FF2B5EF4-FFF2-40B4-BE49-F238E27FC236}">
                <a16:creationId xmlns:a16="http://schemas.microsoft.com/office/drawing/2014/main" id="{657239F8-9FD0-44C1-B0D6-A9370F3654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5775" y="6529919"/>
            <a:ext cx="216000" cy="216000"/>
          </a:xfrm>
          <a:prstGeom prst="rect">
            <a:avLst/>
          </a:prstGeom>
        </p:spPr>
      </p:pic>
      <p:pic>
        <p:nvPicPr>
          <p:cNvPr id="94" name="Bild 93" descr="Märke 6 med hel fyllning">
            <a:extLst>
              <a:ext uri="{FF2B5EF4-FFF2-40B4-BE49-F238E27FC236}">
                <a16:creationId xmlns:a16="http://schemas.microsoft.com/office/drawing/2014/main" id="{71442F07-E5CB-45B8-B6F7-0586879E45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35775" y="6718251"/>
            <a:ext cx="216000" cy="216000"/>
          </a:xfrm>
          <a:prstGeom prst="rect">
            <a:avLst/>
          </a:prstGeom>
        </p:spPr>
      </p:pic>
      <p:pic>
        <p:nvPicPr>
          <p:cNvPr id="95" name="Bild 94" descr="Märke 7 med hel fyllning">
            <a:extLst>
              <a:ext uri="{FF2B5EF4-FFF2-40B4-BE49-F238E27FC236}">
                <a16:creationId xmlns:a16="http://schemas.microsoft.com/office/drawing/2014/main" id="{9CB1C8A2-861C-423B-B9C8-27396851A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39613" y="6902315"/>
            <a:ext cx="216000" cy="216000"/>
          </a:xfrm>
          <a:prstGeom prst="rect">
            <a:avLst/>
          </a:prstGeom>
        </p:spPr>
      </p:pic>
      <p:pic>
        <p:nvPicPr>
          <p:cNvPr id="96" name="Bild 95" descr="Märke 8 med hel fyllning">
            <a:extLst>
              <a:ext uri="{FF2B5EF4-FFF2-40B4-BE49-F238E27FC236}">
                <a16:creationId xmlns:a16="http://schemas.microsoft.com/office/drawing/2014/main" id="{858FBE1F-4318-4126-A32C-DFC54BB5AC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37889" y="7096997"/>
            <a:ext cx="216000" cy="216000"/>
          </a:xfrm>
          <a:prstGeom prst="rect">
            <a:avLst/>
          </a:prstGeom>
        </p:spPr>
      </p:pic>
      <p:pic>
        <p:nvPicPr>
          <p:cNvPr id="97" name="Bild 96" descr="Märke 9 med hel fyllning">
            <a:extLst>
              <a:ext uri="{FF2B5EF4-FFF2-40B4-BE49-F238E27FC236}">
                <a16:creationId xmlns:a16="http://schemas.microsoft.com/office/drawing/2014/main" id="{15CA2299-628B-4A72-85E1-37410A5230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35338" y="7289253"/>
            <a:ext cx="216000" cy="216000"/>
          </a:xfrm>
          <a:prstGeom prst="rect">
            <a:avLst/>
          </a:prstGeom>
        </p:spPr>
      </p:pic>
      <p:pic>
        <p:nvPicPr>
          <p:cNvPr id="98" name="Bild 97" descr="Märke 10 med hel fyllning">
            <a:extLst>
              <a:ext uri="{FF2B5EF4-FFF2-40B4-BE49-F238E27FC236}">
                <a16:creationId xmlns:a16="http://schemas.microsoft.com/office/drawing/2014/main" id="{AC27665A-3EAF-46C6-9DCE-0C18255A1B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35883" y="7475614"/>
            <a:ext cx="216000" cy="216000"/>
          </a:xfrm>
          <a:prstGeom prst="rect">
            <a:avLst/>
          </a:prstGeom>
        </p:spPr>
      </p:pic>
      <p:pic>
        <p:nvPicPr>
          <p:cNvPr id="99" name="Bild 98" descr="Märke 1 med hel fyllning">
            <a:extLst>
              <a:ext uri="{FF2B5EF4-FFF2-40B4-BE49-F238E27FC236}">
                <a16:creationId xmlns:a16="http://schemas.microsoft.com/office/drawing/2014/main" id="{79E0086F-2761-4519-825A-326775ECAA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45920" y="5775501"/>
            <a:ext cx="216567" cy="216567"/>
          </a:xfrm>
          <a:prstGeom prst="rect">
            <a:avLst/>
          </a:prstGeom>
        </p:spPr>
      </p:pic>
      <p:sp>
        <p:nvSpPr>
          <p:cNvPr id="100" name="textruta 99">
            <a:extLst>
              <a:ext uri="{FF2B5EF4-FFF2-40B4-BE49-F238E27FC236}">
                <a16:creationId xmlns:a16="http://schemas.microsoft.com/office/drawing/2014/main" id="{2D0DD6A1-CC31-4D7E-B9CB-7EB12FE9E139}"/>
              </a:ext>
            </a:extLst>
          </p:cNvPr>
          <p:cNvSpPr txBox="1"/>
          <p:nvPr/>
        </p:nvSpPr>
        <p:spPr>
          <a:xfrm>
            <a:off x="4263490" y="7825716"/>
            <a:ext cx="312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⓬</a:t>
            </a:r>
            <a:endParaRPr lang="sv-SE" sz="1100" dirty="0"/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4755D774-D6DB-4A38-86CA-EF2D51E70CE2}"/>
              </a:ext>
            </a:extLst>
          </p:cNvPr>
          <p:cNvSpPr txBox="1"/>
          <p:nvPr/>
        </p:nvSpPr>
        <p:spPr>
          <a:xfrm>
            <a:off x="4261649" y="7636003"/>
            <a:ext cx="312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⓫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94555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6000" r="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10">
            <a:extLst>
              <a:ext uri="{FF2B5EF4-FFF2-40B4-BE49-F238E27FC236}">
                <a16:creationId xmlns:a16="http://schemas.microsoft.com/office/drawing/2014/main" id="{10EE6979-443A-4C8E-AB5B-A4149F37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53308"/>
              </p:ext>
            </p:extLst>
          </p:nvPr>
        </p:nvGraphicFramePr>
        <p:xfrm>
          <a:off x="6541477" y="2403231"/>
          <a:ext cx="6014892" cy="660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073">
                  <a:extLst>
                    <a:ext uri="{9D8B030D-6E8A-4147-A177-3AD203B41FA5}">
                      <a16:colId xmlns:a16="http://schemas.microsoft.com/office/drawing/2014/main" val="458711254"/>
                    </a:ext>
                  </a:extLst>
                </a:gridCol>
                <a:gridCol w="4342819">
                  <a:extLst>
                    <a:ext uri="{9D8B030D-6E8A-4147-A177-3AD203B41FA5}">
                      <a16:colId xmlns:a16="http://schemas.microsoft.com/office/drawing/2014/main" val="762449755"/>
                    </a:ext>
                  </a:extLst>
                </a:gridCol>
              </a:tblGrid>
              <a:tr h="550702">
                <a:tc gridSpan="2">
                  <a:txBody>
                    <a:bodyPr/>
                    <a:lstStyle/>
                    <a:p>
                      <a:r>
                        <a:rPr lang="sv-SE" sz="1470" dirty="0">
                          <a:solidFill>
                            <a:schemeClr val="tx1"/>
                          </a:solidFill>
                        </a:rPr>
                        <a:t>Anteckningar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412786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pPr algn="l"/>
                      <a:r>
                        <a:rPr lang="sv-SE" sz="1470" dirty="0"/>
                        <a:t>Lokal/Aktivitet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70" dirty="0"/>
                        <a:t>Åtgärdsbehov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84481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93227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19238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88772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15926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241964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4618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60562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75773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59473"/>
                  </a:ext>
                </a:extLst>
              </a:tr>
              <a:tr h="550702">
                <a:tc>
                  <a:txBody>
                    <a:bodyPr/>
                    <a:lstStyle/>
                    <a:p>
                      <a:endParaRPr lang="sv-SE" sz="105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5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9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47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298A6D61FDF49B45E58860FDA9160" ma:contentTypeVersion="16" ma:contentTypeDescription="Create a new document." ma:contentTypeScope="" ma:versionID="bcac4528b3c18d861b99289e9c59c7ea">
  <xsd:schema xmlns:xsd="http://www.w3.org/2001/XMLSchema" xmlns:xs="http://www.w3.org/2001/XMLSchema" xmlns:p="http://schemas.microsoft.com/office/2006/metadata/properties" xmlns:ns2="5828c076-db4c-47e4-89a6-1069a9ae859e" xmlns:ns3="b548eb01-d974-4f6c-93c2-20dfb743f54a" targetNamespace="http://schemas.microsoft.com/office/2006/metadata/properties" ma:root="true" ma:fieldsID="8c521fd3afd3a5f81b2000d6ee487b3d" ns2:_="" ns3:_="">
    <xsd:import namespace="5828c076-db4c-47e4-89a6-1069a9ae859e"/>
    <xsd:import namespace="b548eb01-d974-4f6c-93c2-20dfb743f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8c076-db4c-47e4-89a6-1069a9ae8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8eb01-d974-4f6c-93c2-20dfb743f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fc2f62-2dfc-4cde-a5d9-8883eec7d567}" ma:internalName="TaxCatchAll" ma:showField="CatchAllData" ma:web="b548eb01-d974-4f6c-93c2-20dfb743f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28c076-db4c-47e4-89a6-1069a9ae859e">
      <Terms xmlns="http://schemas.microsoft.com/office/infopath/2007/PartnerControls"/>
    </lcf76f155ced4ddcb4097134ff3c332f>
    <TaxCatchAll xmlns="b548eb01-d974-4f6c-93c2-20dfb743f54a" xsi:nil="true"/>
  </documentManagement>
</p:properties>
</file>

<file path=customXml/itemProps1.xml><?xml version="1.0" encoding="utf-8"?>
<ds:datastoreItem xmlns:ds="http://schemas.openxmlformats.org/officeDocument/2006/customXml" ds:itemID="{20879513-36DA-4AB9-A8DB-4370CBB6F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28c076-db4c-47e4-89a6-1069a9ae859e"/>
    <ds:schemaRef ds:uri="b548eb01-d974-4f6c-93c2-20dfb743f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CA7B97-ACA1-4D06-943D-0DA0D9D31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39CCB3-8C4A-4271-9E50-FC8659CBD0B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828c076-db4c-47e4-89a6-1069a9ae859e"/>
    <ds:schemaRef ds:uri="http://purl.org/dc/elements/1.1/"/>
    <ds:schemaRef ds:uri="http://schemas.openxmlformats.org/package/2006/metadata/core-properties"/>
    <ds:schemaRef ds:uri="http://purl.org/dc/terms/"/>
    <ds:schemaRef ds:uri="b548eb01-d974-4f6c-93c2-20dfb743f54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13</Words>
  <Application>Microsoft Office PowerPoint</Application>
  <PresentationFormat>A3 (297 x 420 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Hansson Jakob</dc:creator>
  <cp:lastModifiedBy>Hansson Jakob</cp:lastModifiedBy>
  <cp:revision>3</cp:revision>
  <dcterms:created xsi:type="dcterms:W3CDTF">2022-12-27T10:29:54Z</dcterms:created>
  <dcterms:modified xsi:type="dcterms:W3CDTF">2023-02-14T12:25:00Z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0x010100899298A6D61FDF49B45E58860FDA9160</vt:lpwstr>
  </property>
  <property fmtid="{D5CDD505-2E9C-101B-9397-08002B2CF9AE}" pid="3" name="MediaServiceImageTags">
    <vt:lpwstr/>
  </property>
</Properties>
</file>