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EB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5" d="100"/>
          <a:sy n="55" d="100"/>
        </p:scale>
        <p:origin x="109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uffin Johanna" userId="f1f1ce42-1bf2-4178-b788-adba53a3b0ac" providerId="ADAL" clId="{1972E9A8-AC47-4B9C-9B1C-436E07630507}"/>
    <pc:docChg chg="custSel addSld modSld">
      <pc:chgData name="Gauffin Johanna" userId="f1f1ce42-1bf2-4178-b788-adba53a3b0ac" providerId="ADAL" clId="{1972E9A8-AC47-4B9C-9B1C-436E07630507}" dt="2026-08-08T19:56:35.658" v="723" actId="14826"/>
      <pc:docMkLst>
        <pc:docMk/>
      </pc:docMkLst>
      <pc:sldChg chg="addSp modSp mod modAnim">
        <pc:chgData name="Gauffin Johanna" userId="f1f1ce42-1bf2-4178-b788-adba53a3b0ac" providerId="ADAL" clId="{1972E9A8-AC47-4B9C-9B1C-436E07630507}" dt="2026-08-08T19:41:12.612" v="680"/>
        <pc:sldMkLst>
          <pc:docMk/>
          <pc:sldMk cId="1230713696" sldId="256"/>
        </pc:sldMkLst>
        <pc:picChg chg="add mod">
          <ac:chgData name="Gauffin Johanna" userId="f1f1ce42-1bf2-4178-b788-adba53a3b0ac" providerId="ADAL" clId="{1972E9A8-AC47-4B9C-9B1C-436E07630507}" dt="2026-08-08T19:33:59.746" v="611" actId="1076"/>
          <ac:picMkLst>
            <pc:docMk/>
            <pc:sldMk cId="1230713696" sldId="256"/>
            <ac:picMk id="5" creationId="{2572B916-7425-0077-A722-BB589233B2D7}"/>
          </ac:picMkLst>
        </pc:picChg>
        <pc:picChg chg="add mod">
          <ac:chgData name="Gauffin Johanna" userId="f1f1ce42-1bf2-4178-b788-adba53a3b0ac" providerId="ADAL" clId="{1972E9A8-AC47-4B9C-9B1C-436E07630507}" dt="2026-08-08T19:39:14.830" v="658" actId="1076"/>
          <ac:picMkLst>
            <pc:docMk/>
            <pc:sldMk cId="1230713696" sldId="256"/>
            <ac:picMk id="6" creationId="{C7FD62F5-F8F6-6A43-2670-C0F69D8F3360}"/>
          </ac:picMkLst>
        </pc:picChg>
      </pc:sldChg>
      <pc:sldChg chg="modSp mod modAnim">
        <pc:chgData name="Gauffin Johanna" userId="f1f1ce42-1bf2-4178-b788-adba53a3b0ac" providerId="ADAL" clId="{1972E9A8-AC47-4B9C-9B1C-436E07630507}" dt="2026-08-08T19:56:26.319" v="722" actId="14826"/>
        <pc:sldMkLst>
          <pc:docMk/>
          <pc:sldMk cId="989702107" sldId="257"/>
        </pc:sldMkLst>
        <pc:spChg chg="mod">
          <ac:chgData name="Gauffin Johanna" userId="f1f1ce42-1bf2-4178-b788-adba53a3b0ac" providerId="ADAL" clId="{1972E9A8-AC47-4B9C-9B1C-436E07630507}" dt="2026-08-08T19:50:27.556" v="690" actId="20577"/>
          <ac:spMkLst>
            <pc:docMk/>
            <pc:sldMk cId="989702107" sldId="257"/>
            <ac:spMk id="7" creationId="{D7716517-8F29-B7A6-4253-520DB6B2D015}"/>
          </ac:spMkLst>
        </pc:spChg>
        <pc:picChg chg="mod">
          <ac:chgData name="Gauffin Johanna" userId="f1f1ce42-1bf2-4178-b788-adba53a3b0ac" providerId="ADAL" clId="{1972E9A8-AC47-4B9C-9B1C-436E07630507}" dt="2026-08-08T19:56:26.319" v="722" actId="14826"/>
          <ac:picMkLst>
            <pc:docMk/>
            <pc:sldMk cId="989702107" sldId="257"/>
            <ac:picMk id="6" creationId="{74AC33BF-FFCD-4B1B-E56F-F0553C813D45}"/>
          </ac:picMkLst>
        </pc:picChg>
      </pc:sldChg>
      <pc:sldChg chg="modSp mod modAnim">
        <pc:chgData name="Gauffin Johanna" userId="f1f1ce42-1bf2-4178-b788-adba53a3b0ac" providerId="ADAL" clId="{1972E9A8-AC47-4B9C-9B1C-436E07630507}" dt="2026-08-08T19:42:51.535" v="685"/>
        <pc:sldMkLst>
          <pc:docMk/>
          <pc:sldMk cId="3695686843" sldId="258"/>
        </pc:sldMkLst>
        <pc:spChg chg="mod">
          <ac:chgData name="Gauffin Johanna" userId="f1f1ce42-1bf2-4178-b788-adba53a3b0ac" providerId="ADAL" clId="{1972E9A8-AC47-4B9C-9B1C-436E07630507}" dt="2026-08-08T19:03:15.370" v="7" actId="1076"/>
          <ac:spMkLst>
            <pc:docMk/>
            <pc:sldMk cId="3695686843" sldId="258"/>
            <ac:spMk id="6" creationId="{652B582F-CA41-3CB6-4867-43F6E95F8033}"/>
          </ac:spMkLst>
        </pc:spChg>
      </pc:sldChg>
      <pc:sldChg chg="modSp mod modAnim">
        <pc:chgData name="Gauffin Johanna" userId="f1f1ce42-1bf2-4178-b788-adba53a3b0ac" providerId="ADAL" clId="{1972E9A8-AC47-4B9C-9B1C-436E07630507}" dt="2026-08-08T19:55:18.754" v="721" actId="14826"/>
        <pc:sldMkLst>
          <pc:docMk/>
          <pc:sldMk cId="2330995061" sldId="259"/>
        </pc:sldMkLst>
        <pc:spChg chg="mod">
          <ac:chgData name="Gauffin Johanna" userId="f1f1ce42-1bf2-4178-b788-adba53a3b0ac" providerId="ADAL" clId="{1972E9A8-AC47-4B9C-9B1C-436E07630507}" dt="2026-08-08T19:03:20.520" v="8" actId="1076"/>
          <ac:spMkLst>
            <pc:docMk/>
            <pc:sldMk cId="2330995061" sldId="259"/>
            <ac:spMk id="4" creationId="{2988E596-A31A-78E7-EAF6-8DB7D30A7902}"/>
          </ac:spMkLst>
        </pc:spChg>
        <pc:picChg chg="mod">
          <ac:chgData name="Gauffin Johanna" userId="f1f1ce42-1bf2-4178-b788-adba53a3b0ac" providerId="ADAL" clId="{1972E9A8-AC47-4B9C-9B1C-436E07630507}" dt="2026-08-08T19:55:18.754" v="721" actId="14826"/>
          <ac:picMkLst>
            <pc:docMk/>
            <pc:sldMk cId="2330995061" sldId="259"/>
            <ac:picMk id="3" creationId="{F648D2C6-83A9-2674-8783-8F81435454E0}"/>
          </ac:picMkLst>
        </pc:picChg>
      </pc:sldChg>
      <pc:sldChg chg="modSp mod modAnim">
        <pc:chgData name="Gauffin Johanna" userId="f1f1ce42-1bf2-4178-b788-adba53a3b0ac" providerId="ADAL" clId="{1972E9A8-AC47-4B9C-9B1C-436E07630507}" dt="2026-08-08T19:31:01.816" v="607"/>
        <pc:sldMkLst>
          <pc:docMk/>
          <pc:sldMk cId="3148608105" sldId="260"/>
        </pc:sldMkLst>
        <pc:spChg chg="mod">
          <ac:chgData name="Gauffin Johanna" userId="f1f1ce42-1bf2-4178-b788-adba53a3b0ac" providerId="ADAL" clId="{1972E9A8-AC47-4B9C-9B1C-436E07630507}" dt="2026-08-08T19:03:25.762" v="9" actId="1076"/>
          <ac:spMkLst>
            <pc:docMk/>
            <pc:sldMk cId="3148608105" sldId="260"/>
            <ac:spMk id="4" creationId="{67AB9F7D-CC35-7036-6133-58F5E4A8F41D}"/>
          </ac:spMkLst>
        </pc:spChg>
      </pc:sldChg>
      <pc:sldChg chg="addSp modSp mod modAnim">
        <pc:chgData name="Gauffin Johanna" userId="f1f1ce42-1bf2-4178-b788-adba53a3b0ac" providerId="ADAL" clId="{1972E9A8-AC47-4B9C-9B1C-436E07630507}" dt="2026-08-08T19:30:43.343" v="604"/>
        <pc:sldMkLst>
          <pc:docMk/>
          <pc:sldMk cId="1403248504" sldId="261"/>
        </pc:sldMkLst>
        <pc:spChg chg="add mod">
          <ac:chgData name="Gauffin Johanna" userId="f1f1ce42-1bf2-4178-b788-adba53a3b0ac" providerId="ADAL" clId="{1972E9A8-AC47-4B9C-9B1C-436E07630507}" dt="2026-08-08T19:04:22.429" v="98" actId="20577"/>
          <ac:spMkLst>
            <pc:docMk/>
            <pc:sldMk cId="1403248504" sldId="261"/>
            <ac:spMk id="4" creationId="{23062028-02B1-5239-9A6A-EC7BC36270A3}"/>
          </ac:spMkLst>
        </pc:spChg>
        <pc:picChg chg="mod">
          <ac:chgData name="Gauffin Johanna" userId="f1f1ce42-1bf2-4178-b788-adba53a3b0ac" providerId="ADAL" clId="{1972E9A8-AC47-4B9C-9B1C-436E07630507}" dt="2026-08-08T19:03:00.644" v="5" actId="1582"/>
          <ac:picMkLst>
            <pc:docMk/>
            <pc:sldMk cId="1403248504" sldId="261"/>
            <ac:picMk id="3" creationId="{4C2CACF6-972A-D129-D253-C99B2DE84DA6}"/>
          </ac:picMkLst>
        </pc:picChg>
      </pc:sldChg>
      <pc:sldChg chg="addSp modSp mod modAnim">
        <pc:chgData name="Gauffin Johanna" userId="f1f1ce42-1bf2-4178-b788-adba53a3b0ac" providerId="ADAL" clId="{1972E9A8-AC47-4B9C-9B1C-436E07630507}" dt="2026-08-08T19:30:23.679" v="600"/>
        <pc:sldMkLst>
          <pc:docMk/>
          <pc:sldMk cId="722843718" sldId="262"/>
        </pc:sldMkLst>
        <pc:spChg chg="add mod">
          <ac:chgData name="Gauffin Johanna" userId="f1f1ce42-1bf2-4178-b788-adba53a3b0ac" providerId="ADAL" clId="{1972E9A8-AC47-4B9C-9B1C-436E07630507}" dt="2026-08-08T19:22:31.076" v="599" actId="20577"/>
          <ac:spMkLst>
            <pc:docMk/>
            <pc:sldMk cId="722843718" sldId="262"/>
            <ac:spMk id="4" creationId="{A69D1E8F-6E89-AB05-3C74-8725C396C27A}"/>
          </ac:spMkLst>
        </pc:spChg>
        <pc:picChg chg="mod">
          <ac:chgData name="Gauffin Johanna" userId="f1f1ce42-1bf2-4178-b788-adba53a3b0ac" providerId="ADAL" clId="{1972E9A8-AC47-4B9C-9B1C-436E07630507}" dt="2026-08-08T19:04:49.025" v="108" actId="1582"/>
          <ac:picMkLst>
            <pc:docMk/>
            <pc:sldMk cId="722843718" sldId="262"/>
            <ac:picMk id="3" creationId="{E8D69845-1345-92CA-4982-B9F602ED0802}"/>
          </ac:picMkLst>
        </pc:picChg>
      </pc:sldChg>
      <pc:sldChg chg="addSp modSp mod modAnim">
        <pc:chgData name="Gauffin Johanna" userId="f1f1ce42-1bf2-4178-b788-adba53a3b0ac" providerId="ADAL" clId="{1972E9A8-AC47-4B9C-9B1C-436E07630507}" dt="2026-08-08T19:45:34.432" v="686" actId="20577"/>
        <pc:sldMkLst>
          <pc:docMk/>
          <pc:sldMk cId="2777350839" sldId="263"/>
        </pc:sldMkLst>
        <pc:spChg chg="add mod">
          <ac:chgData name="Gauffin Johanna" userId="f1f1ce42-1bf2-4178-b788-adba53a3b0ac" providerId="ADAL" clId="{1972E9A8-AC47-4B9C-9B1C-436E07630507}" dt="2026-08-08T19:45:34.432" v="686" actId="20577"/>
          <ac:spMkLst>
            <pc:docMk/>
            <pc:sldMk cId="2777350839" sldId="263"/>
            <ac:spMk id="4" creationId="{1824380A-E585-75EE-7BCF-CBC8FA1B248D}"/>
          </ac:spMkLst>
        </pc:spChg>
        <pc:picChg chg="mod">
          <ac:chgData name="Gauffin Johanna" userId="f1f1ce42-1bf2-4178-b788-adba53a3b0ac" providerId="ADAL" clId="{1972E9A8-AC47-4B9C-9B1C-436E07630507}" dt="2026-08-08T19:11:33.381" v="337" actId="1582"/>
          <ac:picMkLst>
            <pc:docMk/>
            <pc:sldMk cId="2777350839" sldId="263"/>
            <ac:picMk id="3" creationId="{6B246FA9-3F34-6384-DC02-07A79AA1042B}"/>
          </ac:picMkLst>
        </pc:picChg>
      </pc:sldChg>
      <pc:sldChg chg="addSp delSp modSp new mod">
        <pc:chgData name="Gauffin Johanna" userId="f1f1ce42-1bf2-4178-b788-adba53a3b0ac" providerId="ADAL" clId="{1972E9A8-AC47-4B9C-9B1C-436E07630507}" dt="2026-08-08T19:19:54.183" v="595" actId="403"/>
        <pc:sldMkLst>
          <pc:docMk/>
          <pc:sldMk cId="1901943854" sldId="264"/>
        </pc:sldMkLst>
        <pc:spChg chg="add mod">
          <ac:chgData name="Gauffin Johanna" userId="f1f1ce42-1bf2-4178-b788-adba53a3b0ac" providerId="ADAL" clId="{1972E9A8-AC47-4B9C-9B1C-436E07630507}" dt="2026-08-08T19:19:54.183" v="595" actId="403"/>
          <ac:spMkLst>
            <pc:docMk/>
            <pc:sldMk cId="1901943854" sldId="264"/>
            <ac:spMk id="8" creationId="{46DB8EA8-E9F9-D5DA-91B2-6DF266A40307}"/>
          </ac:spMkLst>
        </pc:spChg>
        <pc:picChg chg="add mod">
          <ac:chgData name="Gauffin Johanna" userId="f1f1ce42-1bf2-4178-b788-adba53a3b0ac" providerId="ADAL" clId="{1972E9A8-AC47-4B9C-9B1C-436E07630507}" dt="2026-08-08T19:19:24.302" v="586" actId="1582"/>
          <ac:picMkLst>
            <pc:docMk/>
            <pc:sldMk cId="1901943854" sldId="264"/>
            <ac:picMk id="7" creationId="{DD32F509-E2CB-FD2C-4F39-CE9240A84DB8}"/>
          </ac:picMkLst>
        </pc:picChg>
      </pc:sldChg>
      <pc:sldChg chg="addSp modSp new mod modAnim">
        <pc:chgData name="Gauffin Johanna" userId="f1f1ce42-1bf2-4178-b788-adba53a3b0ac" providerId="ADAL" clId="{1972E9A8-AC47-4B9C-9B1C-436E07630507}" dt="2026-08-08T19:56:35.658" v="723" actId="14826"/>
        <pc:sldMkLst>
          <pc:docMk/>
          <pc:sldMk cId="639363682" sldId="265"/>
        </pc:sldMkLst>
        <pc:spChg chg="add mod">
          <ac:chgData name="Gauffin Johanna" userId="f1f1ce42-1bf2-4178-b788-adba53a3b0ac" providerId="ADAL" clId="{1972E9A8-AC47-4B9C-9B1C-436E07630507}" dt="2026-08-08T19:53:21.456" v="720" actId="14100"/>
          <ac:spMkLst>
            <pc:docMk/>
            <pc:sldMk cId="639363682" sldId="265"/>
            <ac:spMk id="3" creationId="{65F16BF4-26AF-2E31-6268-D962990B5F37}"/>
          </ac:spMkLst>
        </pc:spChg>
        <pc:picChg chg="add mod">
          <ac:chgData name="Gauffin Johanna" userId="f1f1ce42-1bf2-4178-b788-adba53a3b0ac" providerId="ADAL" clId="{1972E9A8-AC47-4B9C-9B1C-436E07630507}" dt="2026-08-08T19:56:35.658" v="723" actId="14826"/>
          <ac:picMkLst>
            <pc:docMk/>
            <pc:sldMk cId="639363682" sldId="265"/>
            <ac:picMk id="5" creationId="{E1793CC3-A7F7-C9AE-2B88-DE9235484D9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7119570-2B83-D676-A14E-1C7B09C7FB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605C2DCC-D7E8-CF01-EAC4-7AFE10FD00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8CEE36E-7239-D3AA-F1D1-A9E8A529D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7268-E3F1-4AE8-8E59-E4B0F9862812}" type="datetimeFigureOut">
              <a:rPr lang="sv-SE" smtClean="0"/>
              <a:t>2026-08-14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8BB407F-B066-94D9-801B-12E715D93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0938C34-7D3B-D365-2C45-F921FAAC3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16429-68CB-4F74-846F-D5709B0E53F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18854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24B27FD-0A53-AFD9-51ED-422C37640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EBCBFBB-8370-F930-03BC-A305A45A72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4EA44AF-A5DF-9040-8603-5142BC8F9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7268-E3F1-4AE8-8E59-E4B0F9862812}" type="datetimeFigureOut">
              <a:rPr lang="sv-SE" smtClean="0"/>
              <a:t>2026-08-14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185124E-DB2F-4675-E43E-863C36FC0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05732AA-BA84-C450-E8C8-581F44D9D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16429-68CB-4F74-846F-D5709B0E53F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4852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B1C0518-7C72-2E5E-AFB3-9392F2799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6B33EA9-135C-F67D-5508-33FA5FF696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B6EC636-A72A-A2E2-5BFE-74074F61F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7268-E3F1-4AE8-8E59-E4B0F9862812}" type="datetimeFigureOut">
              <a:rPr lang="sv-SE" smtClean="0"/>
              <a:t>2026-08-14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2CBBFF6-1EDD-3CA7-A98D-F76711BCC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7C631A-82C4-22F7-8D37-E20A62F62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16429-68CB-4F74-846F-D5709B0E53F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49312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A996C24-9494-71B4-1F9E-054BFFB99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C6240F6-E4CE-4961-99F7-6B40CAC48E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93A8D62-0DF9-D087-5E22-C00F05B5ED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1E15196-8711-E22F-5865-F67D37AFB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7268-E3F1-4AE8-8E59-E4B0F9862812}" type="datetimeFigureOut">
              <a:rPr lang="sv-SE" smtClean="0"/>
              <a:t>2026-08-14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6BE2500-7B8F-027E-D123-0E6AD386A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EB0FC2F-4996-096D-AC37-2F8D8C7DF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16429-68CB-4F74-846F-D5709B0E53F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4927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D318090-A293-5006-BB32-5507FC1C0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2D6D231-493E-DB24-6392-2CF8C82527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170F4D8-FBC7-1D7F-F6E2-12538D32AE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DC77AAE-2644-FA5C-5E59-81F4506D5D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11981A4B-1DB9-EDD8-2CA2-EAEBDD6963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540E20C6-FC53-FEA4-0F0A-1CFFE6B5F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7268-E3F1-4AE8-8E59-E4B0F9862812}" type="datetimeFigureOut">
              <a:rPr lang="sv-SE" smtClean="0"/>
              <a:t>2026-08-14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503A1A0-EC05-EDEE-8049-F37BBB281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2E0ABB5C-AE9B-4BAF-D527-A755A9C4C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16429-68CB-4F74-846F-D5709B0E53F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88726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A8D3F84-4FBC-4DD2-9015-E83F1BAB6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3F3B1699-5975-0628-A567-C32EE8660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7268-E3F1-4AE8-8E59-E4B0F9862812}" type="datetimeFigureOut">
              <a:rPr lang="sv-SE" smtClean="0"/>
              <a:t>2026-08-14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DC43F85-6857-0A58-7628-7A0EC5D58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B97EBD8-D837-07C5-D4F4-362938FBC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16429-68CB-4F74-846F-D5709B0E53F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3279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35B8293-0B54-533A-F530-0623782CF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7268-E3F1-4AE8-8E59-E4B0F9862812}" type="datetimeFigureOut">
              <a:rPr lang="sv-SE" smtClean="0"/>
              <a:t>2026-08-14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2BCB9D37-D1F9-6A0B-5BF0-70E3B0B0F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302DFA9-2153-6E6D-F73E-E9D02EE43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16429-68CB-4F74-846F-D5709B0E53F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91680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2BBC37A-8160-C6F2-1802-954AD8B6B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1BDA001-0087-DBBA-7B0D-6EC93871A7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2B35DA4-3695-1B48-BDF4-AE4AA99665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A412A14-6780-F69D-8891-4E79A6EB6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7268-E3F1-4AE8-8E59-E4B0F9862812}" type="datetimeFigureOut">
              <a:rPr lang="sv-SE" smtClean="0"/>
              <a:t>2026-08-14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64FD61F-B218-27FF-E17D-B0F3BBD5D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C62C323-ED07-FF55-35DB-9ED374293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16429-68CB-4F74-846F-D5709B0E53F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40679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E122D20-BEDE-87EE-FD44-1C85539D8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D8D2CA8-8E75-4B54-35C2-33653C66FB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8428060-9CB2-F8E8-97F1-0CBC3EB37D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73C0EFF-8AD8-D23C-D8C8-5DDE6DF00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7268-E3F1-4AE8-8E59-E4B0F9862812}" type="datetimeFigureOut">
              <a:rPr lang="sv-SE" smtClean="0"/>
              <a:t>2026-08-14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5C5BC70-FAEF-D35E-0CED-5BD1D6CFC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8259C88-805D-7D69-F2B0-A370711C7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16429-68CB-4F74-846F-D5709B0E53F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13830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2196561-D5D7-5DA1-C25D-BACD73751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20B3E8C9-6458-D28D-7CF4-9C744F0FD9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B5594CE-A47B-A3C0-DBC1-D9148E24E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7268-E3F1-4AE8-8E59-E4B0F9862812}" type="datetimeFigureOut">
              <a:rPr lang="sv-SE" smtClean="0"/>
              <a:t>2026-08-14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C4ECA67-7643-2C18-6AF4-428DE7351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BBE77F0-8002-53A4-8176-B3852E32B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16429-68CB-4F74-846F-D5709B0E53F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23168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4F95E788-4EE9-62A4-BC7D-FAB2853F44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2EC8B40-BBC5-952C-05D7-5E1DFDA144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4100C1E-6AF4-282A-4C53-58BA143D7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7268-E3F1-4AE8-8E59-E4B0F9862812}" type="datetimeFigureOut">
              <a:rPr lang="sv-SE" smtClean="0"/>
              <a:t>2026-08-14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03A7E47-9C6A-17C5-51B0-7C0244286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D3151DA-B8E2-DCC3-CE15-A85A1E6FC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16429-68CB-4F74-846F-D5709B0E53F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0949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8030F1AF-16DC-BC8A-28FF-1007D1200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4973235-D457-73B0-9807-CB48A105FF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CBB1FB6-A44A-A430-8D8E-5067C4A48F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207268-E3F1-4AE8-8E59-E4B0F9862812}" type="datetimeFigureOut">
              <a:rPr lang="sv-SE" smtClean="0"/>
              <a:t>2026-08-14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9A7EA6D-DD51-423A-7111-D390B6C174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111301F-C3DD-3061-FE82-6F1C04516E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016429-68CB-4F74-846F-D5709B0E53F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44463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youtu.be/QZZxwoKMeb4?si=CQVwQjet3YF7yV14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6EF43FF-2F00-4D4A-F218-CE8BB80C2A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Så här gör vi på bussen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74E8ED9-1BD6-3D39-E05C-A93BC02F4A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2572B916-7425-0077-A722-BB589233B2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10657" y="373349"/>
            <a:ext cx="2775585" cy="2387600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C7FD62F5-F8F6-6A43-2670-C0F69D8F33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2540343" y="4064000"/>
            <a:ext cx="2775585" cy="23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713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2.22222E-6 L -2.08333E-7 0.00023 L 0.04271 0.00324 C 0.05078 0.00602 0.06198 0.02338 0.06823 0.03519 C 0.08372 0.06551 0.0849 0.06898 0.09622 0.10602 C 0.10443 0.13287 0.10495 0.14121 0.11836 0.16065 C 0.12266 0.16713 0.1276 0.17176 0.13268 0.17662 C 0.13724 0.18125 0.15964 0.20093 0.1651 0.20394 C 0.17161 0.20787 0.17852 0.20972 0.18542 0.21204 C 0.20039 0.2169 0.20938 0.21759 0.22474 0.22014 C 0.23216 0.21852 0.23958 0.21806 0.24675 0.21528 C 0.25846 0.21065 0.2763 0.19722 0.28685 0.18797 C 0.29688 0.17917 0.31471 0.16111 0.32357 0.14769 C 0.32839 0.14005 0.33216 0.12963 0.33711 0.12199 C 0.34701 0.10672 0.35768 0.09329 0.36771 0.07871 C 0.37409 0.06968 0.37982 0.05949 0.38659 0.05139 C 0.38724 0.05047 0.42943 -0.00694 0.44531 -0.0162 C 0.44753 -0.01759 0.47552 -0.02245 0.47604 -0.02245 L 0.50078 -0.02106 C 0.50755 -0.02037 0.51432 -0.02153 0.52109 -0.01944 C 0.52734 -0.01736 0.53307 -0.01203 0.53893 -0.0081 C 0.55091 -2.22222E-6 0.55755 0.00533 0.56875 0.01597 C 0.57591 0.02269 0.5832 0.0294 0.59023 0.03681 C 0.59206 0.03889 0.60794 0.05625 0.61224 0.05926 C 0.61914 0.06435 0.62656 0.06783 0.63372 0.07222 C 0.6612 0.08959 0.62734 0.07107 0.6625 0.08658 C 0.66784 0.08889 0.67266 0.09306 0.67773 0.09468 C 0.68711 0.09792 0.70586 0.10116 0.70586 0.10139 C 0.71589 0.1 0.72591 0.09977 0.73581 0.09792 C 0.7401 0.09722 0.73997 0.09422 0.74271 0.08982 C 0.74349 0.08866 0.74427 0.0875 0.74531 0.08658 C 0.77031 0.06088 0.77422 0.06435 0.78867 0.03681 C 0.79089 0.03287 0.79245 0.02801 0.79453 0.02408 C 0.79596 0.02153 0.79701 0.01852 0.79883 0.01759 C 0.80833 0.01297 0.82786 0.00787 0.82786 0.0081 C 0.83503 0.00903 0.84219 0.00834 0.84922 0.01111 C 0.85313 0.01273 0.85651 0.01783 0.86042 0.02084 C 0.89974 0.05162 0.84622 0.00648 0.88841 0.04491 C 0.89284 0.04908 0.89766 0.05185 0.90195 0.05625 C 0.9069 0.06088 0.91146 0.06759 0.91654 0.07222 C 0.92878 0.0838 0.94219 0.09144 0.95573 0.09792 C 0.98685 0.11297 0.98151 0.11065 1.00495 0.11551 C 1.02148 0.11389 1.03229 0.11597 1.04675 0.10764 C 1.04766 0.10695 1.04831 0.10509 1.04935 0.1044 C 1.05156 0.10255 1.05391 0.10116 1.05612 0.09954 C 1.05742 0.09792 1.05846 0.09653 1.05951 0.09468 C 1.06823 0.07824 1.04349 0.11204 1.0681 0.07547 C 1.0737 0.06713 1.07956 0.05903 1.08607 0.05301 C 1.103 0.03658 1.10078 0.0463 1.11667 0.03519 C 1.1319 0.02477 1.1457 0.00672 1.16172 0.00162 L 1.19167 -0.0081 C 1.20404 -0.00764 1.21667 -0.00787 1.22904 -0.00648 C 1.2388 -0.00555 1.24857 0.00463 1.25807 0.00625 C 1.27318 0.00903 1.26419 0.00787 1.28464 0.00787 " pathEditMode="relative" rAng="0" ptsTypes="AAAAAAAAAAAAAAAAAAAAAAAAAAAAAAAAAAAAAAAAAAAAAAAAAAAAAA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32" y="98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3.7037E-7 L -4.375E-6 0.00046 C -0.04205 0.00671 -0.08437 0.00208 -0.12604 0.01968 C -0.13502 0.02361 -0.14036 0.05602 -0.14921 0.06366 C -0.16497 0.07685 -0.15677 0.07199 -0.17408 0.07847 C -0.18945 0.07222 -0.19544 0.07593 -0.20716 0.05857 C -0.21992 0.04005 -0.20325 0.06019 -0.21705 0.0294 C -0.24049 -0.02245 -0.21393 0.05139 -0.23033 0.00972 C -0.24583 -0.0294 -0.22851 0.00602 -0.24362 -0.01944 C -0.24531 -0.02222 -0.24661 -0.02731 -0.24856 -0.02917 C -0.25234 -0.03241 -0.25625 -0.03241 -0.26015 -0.03403 C -0.26354 -0.03704 -0.26653 -0.04329 -0.27005 -0.04375 C -0.27994 -0.04491 -0.28997 -0.04167 -0.29987 -0.03889 C -0.30169 -0.03819 -0.30338 -0.03634 -0.30481 -0.03403 C -0.30833 -0.02824 -0.31145 -0.02106 -0.31471 -0.01435 C -0.3164 -0.01134 -0.31862 -0.00926 -0.31979 -0.00463 C -0.32148 0.00185 -0.32252 0.01019 -0.32474 0.01482 C -0.32864 0.02338 -0.33333 0.02894 -0.33802 0.03426 C -0.34518 0.04282 -0.36132 0.0625 -0.36614 0.06366 L -0.38606 0.06829 C -0.39817 0.06667 -0.41028 0.06759 -0.42252 0.06366 C -0.42487 0.06273 -0.42682 0.05671 -0.42903 0.05394 C -0.4319 0.05046 -0.43476 0.04792 -0.43737 0.04398 C -0.43919 0.04144 -0.44049 0.03634 -0.44231 0.03426 C -0.44492 0.03148 -0.44791 0.03125 -0.45065 0.0294 C -0.46432 0.00509 -0.45325 0.02153 -0.46549 0.00972 C -0.4789 -0.00278 -0.49179 -0.01898 -0.5052 -0.02917 C -0.52239 -0.04167 -0.51406 -0.03518 -0.53007 -0.04838 C -0.54062 -0.04699 -0.55117 -0.04745 -0.56158 -0.04375 C -0.57617 -0.03819 -0.56445 -0.03449 -0.57487 -0.02431 C -0.58229 -0.0169 -0.58802 -0.01782 -0.59466 -0.00972 C -0.597 -0.00671 -0.59895 -0.00069 -0.6013 -3.7037E-7 C -0.61015 0.00278 -0.61901 -3.7037E-7 -0.62773 -3.7037E-7 L -0.62773 0.00046 L -0.62773 -3.7037E-7 L -0.62773 0.00046 " pathEditMode="relative" rAng="0" ptsTypes="AAAAAAAAAAAAAAAAAAAAAAAAAAAAAAAAAAAA">
                                      <p:cBhvr>
                                        <p:cTn id="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393" y="15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8B57D2E-ACD7-D261-FF02-80AC43998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sv-SE" sz="2800" kern="1200" noProof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Varför tror ni att vi behöver komma överens om hur vi gör på bussen?</a:t>
            </a:r>
          </a:p>
        </p:txBody>
      </p:sp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74AC33BF-FFCD-4B1B-E56F-F0553C813D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69554" y="413657"/>
            <a:ext cx="3738942" cy="5341348"/>
          </a:xfrm>
          <a:prstGeom prst="rect">
            <a:avLst/>
          </a:prstGeom>
        </p:spPr>
      </p:pic>
      <p:grpSp>
        <p:nvGrpSpPr>
          <p:cNvPr id="9" name="Grupp 8">
            <a:extLst>
              <a:ext uri="{FF2B5EF4-FFF2-40B4-BE49-F238E27FC236}">
                <a16:creationId xmlns:a16="http://schemas.microsoft.com/office/drawing/2014/main" id="{6069B4FD-46AD-F510-AF81-2117E7D0CB44}"/>
              </a:ext>
            </a:extLst>
          </p:cNvPr>
          <p:cNvGrpSpPr/>
          <p:nvPr/>
        </p:nvGrpSpPr>
        <p:grpSpPr>
          <a:xfrm>
            <a:off x="8061525" y="1574019"/>
            <a:ext cx="3499104" cy="3333750"/>
            <a:chOff x="4527804" y="1574019"/>
            <a:chExt cx="3499104" cy="3333750"/>
          </a:xfrm>
          <a:solidFill>
            <a:schemeClr val="bg2">
              <a:lumMod val="25000"/>
            </a:schemeClr>
          </a:solidFill>
        </p:grpSpPr>
        <p:sp>
          <p:nvSpPr>
            <p:cNvPr id="8" name="Pil: femhörning 7">
              <a:extLst>
                <a:ext uri="{FF2B5EF4-FFF2-40B4-BE49-F238E27FC236}">
                  <a16:creationId xmlns:a16="http://schemas.microsoft.com/office/drawing/2014/main" id="{AA238A43-FD79-06E5-C4D6-A4147CE9B5CE}"/>
                </a:ext>
              </a:extLst>
            </p:cNvPr>
            <p:cNvSpPr/>
            <p:nvPr/>
          </p:nvSpPr>
          <p:spPr>
            <a:xfrm flipH="1" flipV="1">
              <a:off x="4527804" y="1574019"/>
              <a:ext cx="3499104" cy="3333750"/>
            </a:xfrm>
            <a:prstGeom prst="homePlate">
              <a:avLst>
                <a:gd name="adj" fmla="val 15714"/>
              </a:avLst>
            </a:prstGeom>
            <a:grp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>
                <a:solidFill>
                  <a:schemeClr val="bg1"/>
                </a:solidFill>
              </a:endParaRPr>
            </a:p>
          </p:txBody>
        </p:sp>
        <p:sp>
          <p:nvSpPr>
            <p:cNvPr id="7" name="Rubrik 1">
              <a:extLst>
                <a:ext uri="{FF2B5EF4-FFF2-40B4-BE49-F238E27FC236}">
                  <a16:creationId xmlns:a16="http://schemas.microsoft.com/office/drawing/2014/main" id="{D7716517-8F29-B7A6-4253-520DB6B2D015}"/>
                </a:ext>
              </a:extLst>
            </p:cNvPr>
            <p:cNvSpPr txBox="1">
              <a:spLocks/>
            </p:cNvSpPr>
            <p:nvPr/>
          </p:nvSpPr>
          <p:spPr>
            <a:xfrm>
              <a:off x="5119008" y="1967265"/>
              <a:ext cx="2628900" cy="2547257"/>
            </a:xfrm>
            <a:prstGeom prst="rect">
              <a:avLst/>
            </a:prstGeom>
            <a:grpFill/>
            <a:ln>
              <a:solidFill>
                <a:schemeClr val="bg2">
                  <a:lumMod val="25000"/>
                </a:schemeClr>
              </a:solidFill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sv-SE" sz="2800" noProof="0" dirty="0">
                  <a:solidFill>
                    <a:schemeClr val="bg1"/>
                  </a:solidFill>
                </a:rPr>
                <a:t>För att vi alla ska känna oss trygga och för att bussföraren ska kunna köra säkert.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9702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8A646E95-880A-22DF-663F-7CF3D13528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71" y="205971"/>
            <a:ext cx="11919857" cy="2575373"/>
          </a:xfrm>
          <a:prstGeom prst="rect">
            <a:avLst/>
          </a:prstGeom>
          <a:ln w="57150">
            <a:solidFill>
              <a:schemeClr val="bg2">
                <a:lumMod val="25000"/>
              </a:schemeClr>
            </a:solidFill>
          </a:ln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652B582F-CA41-3CB6-4867-43F6E95F8033}"/>
              </a:ext>
            </a:extLst>
          </p:cNvPr>
          <p:cNvSpPr txBox="1"/>
          <p:nvPr/>
        </p:nvSpPr>
        <p:spPr>
          <a:xfrm>
            <a:off x="136071" y="3048000"/>
            <a:ext cx="8991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000" b="1" dirty="0"/>
              <a:t>Det betyder: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4000" b="1" dirty="0"/>
              <a:t>Vi väntar på vår tur.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4000" b="1" dirty="0"/>
              <a:t>Vi går när vi kliver på och av.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4000" b="1" dirty="0"/>
              <a:t>Vi går lugnt till vår plats.</a:t>
            </a:r>
          </a:p>
        </p:txBody>
      </p:sp>
    </p:spTree>
    <p:extLst>
      <p:ext uri="{BB962C8B-B14F-4D97-AF65-F5344CB8AC3E}">
        <p14:creationId xmlns:p14="http://schemas.microsoft.com/office/powerpoint/2010/main" val="3695686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F648D2C6-83A9-2674-8783-8F81435454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0500" y="291987"/>
            <a:ext cx="11811000" cy="2480425"/>
          </a:xfrm>
          <a:prstGeom prst="rect">
            <a:avLst/>
          </a:prstGeom>
          <a:ln w="57150">
            <a:solidFill>
              <a:schemeClr val="bg2">
                <a:lumMod val="25000"/>
              </a:schemeClr>
            </a:solidFill>
          </a:ln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2988E596-A31A-78E7-EAF6-8DB7D30A7902}"/>
              </a:ext>
            </a:extLst>
          </p:cNvPr>
          <p:cNvSpPr txBox="1"/>
          <p:nvPr/>
        </p:nvSpPr>
        <p:spPr>
          <a:xfrm>
            <a:off x="190500" y="2939142"/>
            <a:ext cx="1158784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000" b="1" dirty="0"/>
              <a:t>Det betyder: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4000" b="1" dirty="0"/>
              <a:t>Vi sätter på bältet när vi har satt oss.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4000" b="1" dirty="0"/>
              <a:t>Vi sitter kvar på vår plats under resan.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4000" b="1" dirty="0"/>
              <a:t>Vi väntar tills bussen har stannat innan vi tar av bältet.</a:t>
            </a:r>
          </a:p>
        </p:txBody>
      </p:sp>
    </p:spTree>
    <p:extLst>
      <p:ext uri="{BB962C8B-B14F-4D97-AF65-F5344CB8AC3E}">
        <p14:creationId xmlns:p14="http://schemas.microsoft.com/office/powerpoint/2010/main" val="2330995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AFE7D1D6-2A9E-0B84-D166-FC598C64E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942" y="297423"/>
            <a:ext cx="11800115" cy="2514904"/>
          </a:xfrm>
          <a:prstGeom prst="rect">
            <a:avLst/>
          </a:prstGeom>
          <a:ln w="57150">
            <a:solidFill>
              <a:schemeClr val="bg2">
                <a:lumMod val="25000"/>
              </a:schemeClr>
            </a:solidFill>
          </a:ln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67AB9F7D-CC35-7036-6133-58F5E4A8F41D}"/>
              </a:ext>
            </a:extLst>
          </p:cNvPr>
          <p:cNvSpPr txBox="1"/>
          <p:nvPr/>
        </p:nvSpPr>
        <p:spPr>
          <a:xfrm>
            <a:off x="195942" y="3026229"/>
            <a:ext cx="1158784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000" b="1" dirty="0"/>
              <a:t>Det betyder: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4000" b="1" dirty="0"/>
              <a:t>Vi använder en lugn röst.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4000" b="1" dirty="0"/>
              <a:t>Vi pratar med den som sitter bredvid oss.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4000" b="1" dirty="0"/>
              <a:t>Då kan bussföraren koncentrera sig på att köra säkert.</a:t>
            </a:r>
          </a:p>
        </p:txBody>
      </p:sp>
    </p:spTree>
    <p:extLst>
      <p:ext uri="{BB962C8B-B14F-4D97-AF65-F5344CB8AC3E}">
        <p14:creationId xmlns:p14="http://schemas.microsoft.com/office/powerpoint/2010/main" val="3148608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4C2CACF6-972A-D129-D253-C99B2DE84D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357" y="238419"/>
            <a:ext cx="11593286" cy="2527518"/>
          </a:xfrm>
          <a:prstGeom prst="rect">
            <a:avLst/>
          </a:prstGeom>
          <a:solidFill>
            <a:schemeClr val="bg2">
              <a:lumMod val="25000"/>
            </a:schemeClr>
          </a:solidFill>
          <a:ln w="57150">
            <a:solidFill>
              <a:schemeClr val="bg2">
                <a:lumMod val="25000"/>
              </a:schemeClr>
            </a:solidFill>
          </a:ln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23062028-02B1-5239-9A6A-EC7BC36270A3}"/>
              </a:ext>
            </a:extLst>
          </p:cNvPr>
          <p:cNvSpPr txBox="1"/>
          <p:nvPr/>
        </p:nvSpPr>
        <p:spPr>
          <a:xfrm>
            <a:off x="223157" y="2928257"/>
            <a:ext cx="1158784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000" b="1" dirty="0"/>
              <a:t>Det betyder: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4000" b="1" dirty="0"/>
              <a:t>Vi har händerna hos oss själva.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4000" b="1" dirty="0"/>
              <a:t>Vi har fötterna hos oss själva.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4000" b="1" dirty="0"/>
              <a:t>Vi låter andras saker vara.</a:t>
            </a:r>
          </a:p>
        </p:txBody>
      </p:sp>
    </p:spTree>
    <p:extLst>
      <p:ext uri="{BB962C8B-B14F-4D97-AF65-F5344CB8AC3E}">
        <p14:creationId xmlns:p14="http://schemas.microsoft.com/office/powerpoint/2010/main" val="1403248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E8D69845-1345-92CA-4982-B9F602ED08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685" y="293247"/>
            <a:ext cx="11560629" cy="2442497"/>
          </a:xfrm>
          <a:prstGeom prst="rect">
            <a:avLst/>
          </a:prstGeom>
          <a:ln w="57150">
            <a:solidFill>
              <a:schemeClr val="bg2">
                <a:lumMod val="25000"/>
              </a:schemeClr>
            </a:solidFill>
          </a:ln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A69D1E8F-6E89-AB05-3C74-8725C396C27A}"/>
              </a:ext>
            </a:extLst>
          </p:cNvPr>
          <p:cNvSpPr txBox="1"/>
          <p:nvPr/>
        </p:nvSpPr>
        <p:spPr>
          <a:xfrm>
            <a:off x="190500" y="2884714"/>
            <a:ext cx="1158784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000" b="1" dirty="0"/>
              <a:t>Det betyder: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4000" b="1" dirty="0"/>
              <a:t>Vi låter saker vi hittar ute ligga kvar ute.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4000" b="1" dirty="0"/>
              <a:t>Då hjälper vi till att hålla bussen ren och fräsch.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4000" b="1" dirty="0"/>
              <a:t>Vi frågar en vuxen om vi är osäkra.</a:t>
            </a:r>
          </a:p>
        </p:txBody>
      </p:sp>
    </p:spTree>
    <p:extLst>
      <p:ext uri="{BB962C8B-B14F-4D97-AF65-F5344CB8AC3E}">
        <p14:creationId xmlns:p14="http://schemas.microsoft.com/office/powerpoint/2010/main" val="722843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6B246FA9-3F34-6384-DC02-07A79AA104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571" y="307676"/>
            <a:ext cx="11538857" cy="2301674"/>
          </a:xfrm>
          <a:prstGeom prst="rect">
            <a:avLst/>
          </a:prstGeom>
          <a:ln w="57150">
            <a:solidFill>
              <a:schemeClr val="bg2">
                <a:lumMod val="25000"/>
              </a:schemeClr>
            </a:solidFill>
          </a:ln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1824380A-E585-75EE-7BCF-CBC8FA1B248D}"/>
              </a:ext>
            </a:extLst>
          </p:cNvPr>
          <p:cNvSpPr txBox="1"/>
          <p:nvPr/>
        </p:nvSpPr>
        <p:spPr>
          <a:xfrm>
            <a:off x="190500" y="2884714"/>
            <a:ext cx="1158784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4000" b="1" dirty="0"/>
              <a:t>Det betyder: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4000" b="1" dirty="0"/>
              <a:t>Vi lyssnar på bussföraren och de vuxna.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4000" b="1" dirty="0"/>
              <a:t>Vi är rädda om säten, bord </a:t>
            </a:r>
            <a:r>
              <a:rPr lang="sv-SE" sz="4000" b="1"/>
              <a:t>och andras </a:t>
            </a:r>
            <a:r>
              <a:rPr lang="sv-SE" sz="4000" b="1" dirty="0"/>
              <a:t>saker på bussen.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4000" b="1" dirty="0"/>
              <a:t>Vi är snälla mot varandra så att alla på bussen känner sig trygga.</a:t>
            </a:r>
          </a:p>
        </p:txBody>
      </p:sp>
    </p:spTree>
    <p:extLst>
      <p:ext uri="{BB962C8B-B14F-4D97-AF65-F5344CB8AC3E}">
        <p14:creationId xmlns:p14="http://schemas.microsoft.com/office/powerpoint/2010/main" val="2777350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hlinkClick r:id="rId2"/>
            <a:extLst>
              <a:ext uri="{FF2B5EF4-FFF2-40B4-BE49-F238E27FC236}">
                <a16:creationId xmlns:a16="http://schemas.microsoft.com/office/drawing/2014/main" id="{DD32F509-E2CB-FD2C-4F39-CE9240A84D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248" y="299226"/>
            <a:ext cx="11455940" cy="2258917"/>
          </a:xfrm>
          <a:prstGeom prst="rect">
            <a:avLst/>
          </a:prstGeom>
          <a:ln w="57150">
            <a:solidFill>
              <a:schemeClr val="bg2">
                <a:lumMod val="25000"/>
              </a:schemeClr>
            </a:solidFill>
          </a:ln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46DB8EA8-E9F9-D5DA-91B2-6DF266A40307}"/>
              </a:ext>
            </a:extLst>
          </p:cNvPr>
          <p:cNvSpPr txBox="1"/>
          <p:nvPr/>
        </p:nvSpPr>
        <p:spPr>
          <a:xfrm>
            <a:off x="303249" y="3008174"/>
            <a:ext cx="112464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dirty="0"/>
              <a:t>Klicka på bilden eller kopiera länken:</a:t>
            </a:r>
          </a:p>
          <a:p>
            <a:r>
              <a:rPr lang="sv-SE" sz="3200" dirty="0" err="1">
                <a:hlinkClick r:id="rId2"/>
              </a:rPr>
              <a:t>https</a:t>
            </a:r>
            <a:r>
              <a:rPr lang="sv-SE" sz="3200" dirty="0">
                <a:hlinkClick r:id="rId2"/>
              </a:rPr>
              <a:t>://</a:t>
            </a:r>
            <a:r>
              <a:rPr lang="sv-SE" sz="3200" dirty="0" err="1">
                <a:hlinkClick r:id="rId2"/>
              </a:rPr>
              <a:t>youtu.be</a:t>
            </a:r>
            <a:r>
              <a:rPr lang="sv-SE" sz="3200" dirty="0">
                <a:hlinkClick r:id="rId2"/>
              </a:rPr>
              <a:t>/</a:t>
            </a:r>
            <a:r>
              <a:rPr lang="sv-SE" sz="3200" dirty="0" err="1">
                <a:hlinkClick r:id="rId2"/>
              </a:rPr>
              <a:t>QZZxwoKMeb4?si</a:t>
            </a:r>
            <a:r>
              <a:rPr lang="sv-SE" sz="3200" dirty="0">
                <a:hlinkClick r:id="rId2"/>
              </a:rPr>
              <a:t>=</a:t>
            </a:r>
            <a:r>
              <a:rPr lang="sv-SE" sz="3200" dirty="0" err="1">
                <a:hlinkClick r:id="rId2"/>
              </a:rPr>
              <a:t>CQVwQjet3YF7yV14</a:t>
            </a:r>
            <a:r>
              <a:rPr lang="sv-SE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01943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65F16BF4-26AF-2E31-6268-D962990B5F37}"/>
              </a:ext>
            </a:extLst>
          </p:cNvPr>
          <p:cNvSpPr txBox="1"/>
          <p:nvPr/>
        </p:nvSpPr>
        <p:spPr>
          <a:xfrm>
            <a:off x="555172" y="906920"/>
            <a:ext cx="554082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sv-SE" sz="3600" b="1" dirty="0"/>
              <a:t>Vilka av reglerna kommer du ihåg?</a:t>
            </a:r>
          </a:p>
          <a:p>
            <a:endParaRPr lang="sv-SE" sz="3600" b="1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sv-SE" sz="3600" b="1" dirty="0"/>
              <a:t>Varför har vi reglerna?</a:t>
            </a:r>
          </a:p>
          <a:p>
            <a:endParaRPr lang="sv-SE" sz="3600" b="1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sv-SE" sz="3600" b="1" dirty="0"/>
              <a:t>Vad kan du göra för att bussresan ska bli trygg?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E1793CC3-A7F7-C9AE-2B88-DE9235484D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41170" y="0"/>
            <a:ext cx="4764108" cy="681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363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a1f9d22-c82f-4209-910b-b6e76c11b413">
      <Terms xmlns="http://schemas.microsoft.com/office/infopath/2007/PartnerControls"/>
    </lcf76f155ced4ddcb4097134ff3c332f>
    <TaxCatchAll xmlns="d261aa79-5cb3-48f3-bd14-94a8a28026d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C1460309F7F8B4181D88D293E950DE4" ma:contentTypeVersion="18" ma:contentTypeDescription="Create a new document." ma:contentTypeScope="" ma:versionID="b15a3935c4ff45d45ef3b6dd807295a1">
  <xsd:schema xmlns:xsd="http://www.w3.org/2001/XMLSchema" xmlns:xs="http://www.w3.org/2001/XMLSchema" xmlns:p="http://schemas.microsoft.com/office/2006/metadata/properties" xmlns:ns2="1a1f9d22-c82f-4209-910b-b6e76c11b413" xmlns:ns3="d261aa79-5cb3-48f3-bd14-94a8a28026db" targetNamespace="http://schemas.microsoft.com/office/2006/metadata/properties" ma:root="true" ma:fieldsID="4d43d7588af5797fadfefea94a15cef7" ns2:_="" ns3:_="">
    <xsd:import namespace="1a1f9d22-c82f-4209-910b-b6e76c11b413"/>
    <xsd:import namespace="d261aa79-5cb3-48f3-bd14-94a8a28026d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1f9d22-c82f-4209-910b-b6e76c11b4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96207ad-ef36-41b4-a890-3b970be5e0f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61aa79-5cb3-48f3-bd14-94a8a28026db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33b6fdcc-cd13-4d35-bd26-9b159943d128}" ma:internalName="TaxCatchAll" ma:showField="CatchAllData" ma:web="d261aa79-5cb3-48f3-bd14-94a8a28026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79822F5-E51E-458C-AE84-1D30606A77AC}">
  <ds:schemaRefs>
    <ds:schemaRef ds:uri="http://schemas.microsoft.com/office/2006/metadata/properties"/>
    <ds:schemaRef ds:uri="http://schemas.microsoft.com/office/infopath/2007/PartnerControls"/>
    <ds:schemaRef ds:uri="1a1f9d22-c82f-4209-910b-b6e76c11b413"/>
    <ds:schemaRef ds:uri="d261aa79-5cb3-48f3-bd14-94a8a28026db"/>
  </ds:schemaRefs>
</ds:datastoreItem>
</file>

<file path=customXml/itemProps2.xml><?xml version="1.0" encoding="utf-8"?>
<ds:datastoreItem xmlns:ds="http://schemas.openxmlformats.org/officeDocument/2006/customXml" ds:itemID="{E75BA11B-EFF1-4197-9EF2-BE9465C6092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9074522-B84C-4002-8980-BDB652234938}"/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260</Words>
  <Application>Microsoft Office PowerPoint</Application>
  <PresentationFormat>Widescreen</PresentationFormat>
  <Paragraphs>34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Office-tema</vt:lpstr>
      <vt:lpstr>Så här gör vi på bussen</vt:lpstr>
      <vt:lpstr>Varför tror ni att vi behöver komma överens om hur vi gör på bussen?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Gauffin Johanna</dc:creator>
  <cp:lastModifiedBy>Gauffin Johanna</cp:lastModifiedBy>
  <cp:revision>2</cp:revision>
  <dcterms:created xsi:type="dcterms:W3CDTF">2026-08-08T18:35:18Z</dcterms:created>
  <dcterms:modified xsi:type="dcterms:W3CDTF">2026-08-14T07:59:53Z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0x0101009C1460309F7F8B4181D88D293E950DE4</vt:lpwstr>
  </property>
  <property fmtid="{D5CDD505-2E9C-101B-9397-08002B2CF9AE}" pid="3" name="MediaServiceImageTags">
    <vt:lpwstr/>
  </property>
</Properties>
</file>